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1"/>
  </p:sldMasterIdLst>
  <p:notesMasterIdLst>
    <p:notesMasterId r:id="rId30"/>
  </p:notesMasterIdLst>
  <p:handoutMasterIdLst>
    <p:handoutMasterId r:id="rId31"/>
  </p:handoutMasterIdLst>
  <p:sldIdLst>
    <p:sldId id="318" r:id="rId2"/>
    <p:sldId id="319" r:id="rId3"/>
    <p:sldId id="329" r:id="rId4"/>
    <p:sldId id="330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31" r:id="rId14"/>
    <p:sldId id="332" r:id="rId15"/>
    <p:sldId id="333" r:id="rId16"/>
    <p:sldId id="334" r:id="rId17"/>
    <p:sldId id="335" r:id="rId18"/>
    <p:sldId id="34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6" r:id="rId29"/>
  </p:sldIdLst>
  <p:sldSz cx="12192000" cy="6858000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FF3300"/>
    <a:srgbClr val="008000"/>
    <a:srgbClr val="0099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035BD-B2E4-4DF1-B20C-E7726361214A}" v="127" dt="2023-07-18T22:12:56.427"/>
    <p1510:client id="{407FC7D5-D46D-4C6C-95A3-407B7B8C3EBB}" v="282" dt="2023-07-18T15:13:24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989" autoAdjust="0"/>
    <p:restoredTop sz="94660"/>
  </p:normalViewPr>
  <p:slideViewPr>
    <p:cSldViewPr>
      <p:cViewPr varScale="1">
        <p:scale>
          <a:sx n="114" d="100"/>
          <a:sy n="114" d="100"/>
        </p:scale>
        <p:origin x="106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3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홍석" userId="ba5bdcd3-7d32-458d-bc73-c22f975a5e57" providerId="ADAL" clId="{407FC7D5-D46D-4C6C-95A3-407B7B8C3EBB}"/>
    <pc:docChg chg="undo custSel addSld delSld modSld sldOrd">
      <pc:chgData name="최홍석" userId="ba5bdcd3-7d32-458d-bc73-c22f975a5e57" providerId="ADAL" clId="{407FC7D5-D46D-4C6C-95A3-407B7B8C3EBB}" dt="2023-07-18T15:13:30.812" v="4053" actId="1076"/>
      <pc:docMkLst>
        <pc:docMk/>
      </pc:docMkLst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58"/>
        </pc:sldMkLst>
      </pc:sldChg>
      <pc:sldChg chg="modSp mod">
        <pc:chgData name="최홍석" userId="ba5bdcd3-7d32-458d-bc73-c22f975a5e57" providerId="ADAL" clId="{407FC7D5-D46D-4C6C-95A3-407B7B8C3EBB}" dt="2023-07-18T14:37:31.022" v="459" actId="20577"/>
        <pc:sldMkLst>
          <pc:docMk/>
          <pc:sldMk cId="0" sldId="261"/>
        </pc:sldMkLst>
        <pc:spChg chg="mod">
          <ac:chgData name="최홍석" userId="ba5bdcd3-7d32-458d-bc73-c22f975a5e57" providerId="ADAL" clId="{407FC7D5-D46D-4C6C-95A3-407B7B8C3EBB}" dt="2023-07-18T14:37:31.022" v="459" actId="20577"/>
          <ac:spMkLst>
            <pc:docMk/>
            <pc:sldMk cId="0" sldId="261"/>
            <ac:spMk id="8195" creationId="{00000000-0000-0000-0000-000000000000}"/>
          </ac:spMkLst>
        </pc:spChg>
      </pc:sldChg>
      <pc:sldChg chg="addSp modSp mod">
        <pc:chgData name="최홍석" userId="ba5bdcd3-7d32-458d-bc73-c22f975a5e57" providerId="ADAL" clId="{407FC7D5-D46D-4C6C-95A3-407B7B8C3EBB}" dt="2023-07-18T14:40:16.741" v="497" actId="14100"/>
        <pc:sldMkLst>
          <pc:docMk/>
          <pc:sldMk cId="0" sldId="263"/>
        </pc:sldMkLst>
        <pc:spChg chg="add mod">
          <ac:chgData name="최홍석" userId="ba5bdcd3-7d32-458d-bc73-c22f975a5e57" providerId="ADAL" clId="{407FC7D5-D46D-4C6C-95A3-407B7B8C3EBB}" dt="2023-07-18T14:39:34.453" v="465" actId="208"/>
          <ac:spMkLst>
            <pc:docMk/>
            <pc:sldMk cId="0" sldId="263"/>
            <ac:spMk id="2" creationId="{A414C171-EB60-3900-E35E-5CB7098DA2A1}"/>
          </ac:spMkLst>
        </pc:spChg>
        <pc:spChg chg="add mod">
          <ac:chgData name="최홍석" userId="ba5bdcd3-7d32-458d-bc73-c22f975a5e57" providerId="ADAL" clId="{407FC7D5-D46D-4C6C-95A3-407B7B8C3EBB}" dt="2023-07-18T14:40:16.741" v="497" actId="14100"/>
          <ac:spMkLst>
            <pc:docMk/>
            <pc:sldMk cId="0" sldId="263"/>
            <ac:spMk id="3" creationId="{6563131F-A336-915E-ADD4-575B27675C93}"/>
          </ac:spMkLst>
        </pc:spChg>
      </pc:sldChg>
      <pc:sldChg chg="addSp modSp mod">
        <pc:chgData name="최홍석" userId="ba5bdcd3-7d32-458d-bc73-c22f975a5e57" providerId="ADAL" clId="{407FC7D5-D46D-4C6C-95A3-407B7B8C3EBB}" dt="2023-07-18T14:41:46.355" v="573" actId="14100"/>
        <pc:sldMkLst>
          <pc:docMk/>
          <pc:sldMk cId="0" sldId="264"/>
        </pc:sldMkLst>
        <pc:spChg chg="add mod">
          <ac:chgData name="최홍석" userId="ba5bdcd3-7d32-458d-bc73-c22f975a5e57" providerId="ADAL" clId="{407FC7D5-D46D-4C6C-95A3-407B7B8C3EBB}" dt="2023-07-18T14:41:46.355" v="573" actId="14100"/>
          <ac:spMkLst>
            <pc:docMk/>
            <pc:sldMk cId="0" sldId="264"/>
            <ac:spMk id="3" creationId="{66150FC6-739B-AF64-8C77-521BD1695DCE}"/>
          </ac:spMkLst>
        </pc:spChg>
      </pc:sldChg>
      <pc:sldChg chg="addSp modSp mod">
        <pc:chgData name="최홍석" userId="ba5bdcd3-7d32-458d-bc73-c22f975a5e57" providerId="ADAL" clId="{407FC7D5-D46D-4C6C-95A3-407B7B8C3EBB}" dt="2023-07-18T14:43:06.330" v="576" actId="1076"/>
        <pc:sldMkLst>
          <pc:docMk/>
          <pc:sldMk cId="0" sldId="268"/>
        </pc:sldMkLst>
        <pc:picChg chg="add mod">
          <ac:chgData name="최홍석" userId="ba5bdcd3-7d32-458d-bc73-c22f975a5e57" providerId="ADAL" clId="{407FC7D5-D46D-4C6C-95A3-407B7B8C3EBB}" dt="2023-07-18T14:43:06.330" v="576" actId="1076"/>
          <ac:picMkLst>
            <pc:docMk/>
            <pc:sldMk cId="0" sldId="268"/>
            <ac:picMk id="3" creationId="{5042AA1C-0C12-0DBF-62AB-21674CAE5E62}"/>
          </ac:picMkLst>
        </pc:picChg>
      </pc:sldChg>
      <pc:sldChg chg="addSp modSp mod">
        <pc:chgData name="최홍석" userId="ba5bdcd3-7d32-458d-bc73-c22f975a5e57" providerId="ADAL" clId="{407FC7D5-D46D-4C6C-95A3-407B7B8C3EBB}" dt="2023-07-18T14:45:34.094" v="679" actId="6549"/>
        <pc:sldMkLst>
          <pc:docMk/>
          <pc:sldMk cId="0" sldId="270"/>
        </pc:sldMkLst>
        <pc:spChg chg="add mod">
          <ac:chgData name="최홍석" userId="ba5bdcd3-7d32-458d-bc73-c22f975a5e57" providerId="ADAL" clId="{407FC7D5-D46D-4C6C-95A3-407B7B8C3EBB}" dt="2023-07-18T14:44:11.789" v="633" actId="14100"/>
          <ac:spMkLst>
            <pc:docMk/>
            <pc:sldMk cId="0" sldId="270"/>
            <ac:spMk id="3" creationId="{9E220ED9-18A4-3086-20B7-30E0D119BDBF}"/>
          </ac:spMkLst>
        </pc:spChg>
        <pc:spChg chg="add mod">
          <ac:chgData name="최홍석" userId="ba5bdcd3-7d32-458d-bc73-c22f975a5e57" providerId="ADAL" clId="{407FC7D5-D46D-4C6C-95A3-407B7B8C3EBB}" dt="2023-07-18T14:44:22.841" v="640" actId="1076"/>
          <ac:spMkLst>
            <pc:docMk/>
            <pc:sldMk cId="0" sldId="270"/>
            <ac:spMk id="4" creationId="{1ED9F028-5F30-D8B8-7238-FDA31F8EAA42}"/>
          </ac:spMkLst>
        </pc:spChg>
        <pc:spChg chg="add mod">
          <ac:chgData name="최홍석" userId="ba5bdcd3-7d32-458d-bc73-c22f975a5e57" providerId="ADAL" clId="{407FC7D5-D46D-4C6C-95A3-407B7B8C3EBB}" dt="2023-07-18T14:44:56.974" v="657" actId="1076"/>
          <ac:spMkLst>
            <pc:docMk/>
            <pc:sldMk cId="0" sldId="270"/>
            <ac:spMk id="5" creationId="{D4AFDE2D-922E-6F8E-841C-86DAD6D68F56}"/>
          </ac:spMkLst>
        </pc:spChg>
        <pc:spChg chg="mod">
          <ac:chgData name="최홍석" userId="ba5bdcd3-7d32-458d-bc73-c22f975a5e57" providerId="ADAL" clId="{407FC7D5-D46D-4C6C-95A3-407B7B8C3EBB}" dt="2023-07-18T14:45:34.094" v="679" actId="6549"/>
          <ac:spMkLst>
            <pc:docMk/>
            <pc:sldMk cId="0" sldId="270"/>
            <ac:spMk id="17411" creationId="{00000000-0000-0000-0000-000000000000}"/>
          </ac:spMkLst>
        </pc:spChg>
      </pc:sldChg>
      <pc:sldChg chg="del">
        <pc:chgData name="최홍석" userId="ba5bdcd3-7d32-458d-bc73-c22f975a5e57" providerId="ADAL" clId="{407FC7D5-D46D-4C6C-95A3-407B7B8C3EBB}" dt="2023-07-18T14:45:42.653" v="680" actId="47"/>
        <pc:sldMkLst>
          <pc:docMk/>
          <pc:sldMk cId="0" sldId="271"/>
        </pc:sldMkLst>
      </pc:sldChg>
      <pc:sldChg chg="del">
        <pc:chgData name="최홍석" userId="ba5bdcd3-7d32-458d-bc73-c22f975a5e57" providerId="ADAL" clId="{407FC7D5-D46D-4C6C-95A3-407B7B8C3EBB}" dt="2023-07-18T14:45:44.016" v="681" actId="47"/>
        <pc:sldMkLst>
          <pc:docMk/>
          <pc:sldMk cId="0" sldId="272"/>
        </pc:sldMkLst>
      </pc:sldChg>
      <pc:sldChg chg="ord">
        <pc:chgData name="최홍석" userId="ba5bdcd3-7d32-458d-bc73-c22f975a5e57" providerId="ADAL" clId="{407FC7D5-D46D-4C6C-95A3-407B7B8C3EBB}" dt="2023-07-18T14:45:13.640" v="659"/>
        <pc:sldMkLst>
          <pc:docMk/>
          <pc:sldMk cId="0" sldId="273"/>
        </pc:sldMkLst>
      </pc:sldChg>
      <pc:sldChg chg="modSp mod">
        <pc:chgData name="최홍석" userId="ba5bdcd3-7d32-458d-bc73-c22f975a5e57" providerId="ADAL" clId="{407FC7D5-D46D-4C6C-95A3-407B7B8C3EBB}" dt="2023-07-17T17:08:38.208" v="161" actId="20577"/>
        <pc:sldMkLst>
          <pc:docMk/>
          <pc:sldMk cId="0" sldId="278"/>
        </pc:sldMkLst>
        <pc:spChg chg="mod">
          <ac:chgData name="최홍석" userId="ba5bdcd3-7d32-458d-bc73-c22f975a5e57" providerId="ADAL" clId="{407FC7D5-D46D-4C6C-95A3-407B7B8C3EBB}" dt="2023-07-17T17:08:38.208" v="161" actId="20577"/>
          <ac:spMkLst>
            <pc:docMk/>
            <pc:sldMk cId="0" sldId="278"/>
            <ac:spMk id="27650" creationId="{00000000-0000-0000-0000-000000000000}"/>
          </ac:spMkLst>
        </pc:spChg>
      </pc:sldChg>
      <pc:sldChg chg="addSp delSp modSp mod ord">
        <pc:chgData name="최홍석" userId="ba5bdcd3-7d32-458d-bc73-c22f975a5e57" providerId="ADAL" clId="{407FC7D5-D46D-4C6C-95A3-407B7B8C3EBB}" dt="2023-07-17T17:08:33.919" v="160"/>
        <pc:sldMkLst>
          <pc:docMk/>
          <pc:sldMk cId="0" sldId="279"/>
        </pc:sldMkLst>
        <pc:spChg chg="add del mod">
          <ac:chgData name="최홍석" userId="ba5bdcd3-7d32-458d-bc73-c22f975a5e57" providerId="ADAL" clId="{407FC7D5-D46D-4C6C-95A3-407B7B8C3EBB}" dt="2023-07-17T17:07:44.228" v="142"/>
          <ac:spMkLst>
            <pc:docMk/>
            <pc:sldMk cId="0" sldId="279"/>
            <ac:spMk id="3" creationId="{0E808664-6F5E-CAB1-938F-0BB935A9204F}"/>
          </ac:spMkLst>
        </pc:spChg>
        <pc:spChg chg="mod">
          <ac:chgData name="최홍석" userId="ba5bdcd3-7d32-458d-bc73-c22f975a5e57" providerId="ADAL" clId="{407FC7D5-D46D-4C6C-95A3-407B7B8C3EBB}" dt="2023-07-17T17:08:33.919" v="160"/>
          <ac:spMkLst>
            <pc:docMk/>
            <pc:sldMk cId="0" sldId="279"/>
            <ac:spMk id="28675" creationId="{00000000-0000-0000-0000-000000000000}"/>
          </ac:spMkLst>
        </pc:spChg>
      </pc:sldChg>
      <pc:sldChg chg="addSp modSp mod">
        <pc:chgData name="최홍석" userId="ba5bdcd3-7d32-458d-bc73-c22f975a5e57" providerId="ADAL" clId="{407FC7D5-D46D-4C6C-95A3-407B7B8C3EBB}" dt="2023-07-17T17:10:08.714" v="209" actId="1076"/>
        <pc:sldMkLst>
          <pc:docMk/>
          <pc:sldMk cId="0" sldId="282"/>
        </pc:sldMkLst>
        <pc:spChg chg="add mod">
          <ac:chgData name="최홍석" userId="ba5bdcd3-7d32-458d-bc73-c22f975a5e57" providerId="ADAL" clId="{407FC7D5-D46D-4C6C-95A3-407B7B8C3EBB}" dt="2023-07-17T17:10:08.714" v="209" actId="1076"/>
          <ac:spMkLst>
            <pc:docMk/>
            <pc:sldMk cId="0" sldId="282"/>
            <ac:spMk id="3" creationId="{AFE4AABA-6F95-0926-F033-DE74DB78DDED}"/>
          </ac:spMkLst>
        </pc:spChg>
        <pc:spChg chg="add mod">
          <ac:chgData name="최홍석" userId="ba5bdcd3-7d32-458d-bc73-c22f975a5e57" providerId="ADAL" clId="{407FC7D5-D46D-4C6C-95A3-407B7B8C3EBB}" dt="2023-07-17T17:10:06.451" v="208" actId="20577"/>
          <ac:spMkLst>
            <pc:docMk/>
            <pc:sldMk cId="0" sldId="282"/>
            <ac:spMk id="4" creationId="{010D0502-247A-1519-96BC-47EEC6900C81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0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1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2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3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4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5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6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7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8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39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0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1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2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3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4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5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6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7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8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49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50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51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04.240" v="167" actId="1076"/>
          <ac:spMkLst>
            <pc:docMk/>
            <pc:sldMk cId="0" sldId="282"/>
            <ac:spMk id="52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9:42.188" v="184"/>
          <ac:spMkLst>
            <pc:docMk/>
            <pc:sldMk cId="0" sldId="282"/>
            <ac:spMk id="30723" creationId="{00000000-0000-0000-0000-000000000000}"/>
          </ac:spMkLst>
        </pc:spChg>
        <pc:grpChg chg="mod">
          <ac:chgData name="최홍석" userId="ba5bdcd3-7d32-458d-bc73-c22f975a5e57" providerId="ADAL" clId="{407FC7D5-D46D-4C6C-95A3-407B7B8C3EBB}" dt="2023-07-17T17:09:04.240" v="167" actId="1076"/>
          <ac:grpSpMkLst>
            <pc:docMk/>
            <pc:sldMk cId="0" sldId="282"/>
            <ac:grpSpMk id="29" creationId="{00000000-0000-0000-0000-000000000000}"/>
          </ac:grpSpMkLst>
        </pc:grpChg>
        <pc:picChg chg="add mod">
          <ac:chgData name="최홍석" userId="ba5bdcd3-7d32-458d-bc73-c22f975a5e57" providerId="ADAL" clId="{407FC7D5-D46D-4C6C-95A3-407B7B8C3EBB}" dt="2023-07-17T17:09:47.409" v="185" actId="1076"/>
          <ac:picMkLst>
            <pc:docMk/>
            <pc:sldMk cId="0" sldId="282"/>
            <ac:picMk id="2" creationId="{451F83D0-F23D-4F0A-BB72-1769BE51F5C1}"/>
          </ac:picMkLst>
        </pc:picChg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3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4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5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7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8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89"/>
        </pc:sldMkLst>
      </pc:sldChg>
      <pc:sldChg chg="modSp mod">
        <pc:chgData name="최홍석" userId="ba5bdcd3-7d32-458d-bc73-c22f975a5e57" providerId="ADAL" clId="{407FC7D5-D46D-4C6C-95A3-407B7B8C3EBB}" dt="2023-07-17T17:07:32.246" v="140" actId="20577"/>
        <pc:sldMkLst>
          <pc:docMk/>
          <pc:sldMk cId="0" sldId="292"/>
        </pc:sldMkLst>
        <pc:spChg chg="mod">
          <ac:chgData name="최홍석" userId="ba5bdcd3-7d32-458d-bc73-c22f975a5e57" providerId="ADAL" clId="{407FC7D5-D46D-4C6C-95A3-407B7B8C3EBB}" dt="2023-07-17T17:07:32.246" v="140" actId="20577"/>
          <ac:spMkLst>
            <pc:docMk/>
            <pc:sldMk cId="0" sldId="292"/>
            <ac:spMk id="26626" creationId="{00000000-0000-0000-0000-000000000000}"/>
          </ac:spMkLst>
        </pc:spChg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93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94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295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0" sldId="301"/>
        </pc:sldMkLst>
      </pc:sldChg>
      <pc:sldChg chg="del">
        <pc:chgData name="최홍석" userId="ba5bdcd3-7d32-458d-bc73-c22f975a5e57" providerId="ADAL" clId="{407FC7D5-D46D-4C6C-95A3-407B7B8C3EBB}" dt="2023-07-17T15:51:38.653" v="0" actId="47"/>
        <pc:sldMkLst>
          <pc:docMk/>
          <pc:sldMk cId="2884275210" sldId="302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1089890561" sldId="306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4273416883" sldId="307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1399215131" sldId="308"/>
        </pc:sldMkLst>
      </pc:sldChg>
      <pc:sldChg chg="modSp mod">
        <pc:chgData name="최홍석" userId="ba5bdcd3-7d32-458d-bc73-c22f975a5e57" providerId="ADAL" clId="{407FC7D5-D46D-4C6C-95A3-407B7B8C3EBB}" dt="2023-07-18T14:49:42.376" v="770"/>
        <pc:sldMkLst>
          <pc:docMk/>
          <pc:sldMk cId="2299242172" sldId="309"/>
        </pc:sldMkLst>
        <pc:spChg chg="mod">
          <ac:chgData name="최홍석" userId="ba5bdcd3-7d32-458d-bc73-c22f975a5e57" providerId="ADAL" clId="{407FC7D5-D46D-4C6C-95A3-407B7B8C3EBB}" dt="2023-07-18T14:49:42.376" v="770"/>
          <ac:spMkLst>
            <pc:docMk/>
            <pc:sldMk cId="2299242172" sldId="309"/>
            <ac:spMk id="3" creationId="{00000000-0000-0000-0000-000000000000}"/>
          </ac:spMkLst>
        </pc:spChg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1357840036" sldId="310"/>
        </pc:sldMkLst>
      </pc:sldChg>
      <pc:sldChg chg="del">
        <pc:chgData name="최홍석" userId="ba5bdcd3-7d32-458d-bc73-c22f975a5e57" providerId="ADAL" clId="{407FC7D5-D46D-4C6C-95A3-407B7B8C3EBB}" dt="2023-07-18T14:49:24.118" v="748" actId="47"/>
        <pc:sldMkLst>
          <pc:docMk/>
          <pc:sldMk cId="169470785" sldId="311"/>
        </pc:sldMkLst>
      </pc:sldChg>
      <pc:sldChg chg="new del">
        <pc:chgData name="최홍석" userId="ba5bdcd3-7d32-458d-bc73-c22f975a5e57" providerId="ADAL" clId="{407FC7D5-D46D-4C6C-95A3-407B7B8C3EBB}" dt="2023-07-18T14:35:09.932" v="224" actId="47"/>
        <pc:sldMkLst>
          <pc:docMk/>
          <pc:sldMk cId="1957976275" sldId="313"/>
        </pc:sldMkLst>
      </pc:sldChg>
      <pc:sldChg chg="addSp delSp modSp add mod">
        <pc:chgData name="최홍석" userId="ba5bdcd3-7d32-458d-bc73-c22f975a5e57" providerId="ADAL" clId="{407FC7D5-D46D-4C6C-95A3-407B7B8C3EBB}" dt="2023-07-17T17:06:02.298" v="78" actId="1076"/>
        <pc:sldMkLst>
          <pc:docMk/>
          <pc:sldMk cId="2432819774" sldId="314"/>
        </pc:sldMkLst>
        <pc:spChg chg="mod">
          <ac:chgData name="최홍석" userId="ba5bdcd3-7d32-458d-bc73-c22f975a5e57" providerId="ADAL" clId="{407FC7D5-D46D-4C6C-95A3-407B7B8C3EBB}" dt="2023-07-17T17:04:17.417" v="4" actId="20577"/>
          <ac:spMkLst>
            <pc:docMk/>
            <pc:sldMk cId="2432819774" sldId="314"/>
            <ac:spMk id="26626" creationId="{00000000-0000-0000-0000-000000000000}"/>
          </ac:spMkLst>
        </pc:spChg>
        <pc:spChg chg="mod">
          <ac:chgData name="최홍석" userId="ba5bdcd3-7d32-458d-bc73-c22f975a5e57" providerId="ADAL" clId="{407FC7D5-D46D-4C6C-95A3-407B7B8C3EBB}" dt="2023-07-17T17:05:58.629" v="76" actId="404"/>
          <ac:spMkLst>
            <pc:docMk/>
            <pc:sldMk cId="2432819774" sldId="314"/>
            <ac:spMk id="26627" creationId="{00000000-0000-0000-0000-000000000000}"/>
          </ac:spMkLst>
        </pc:spChg>
        <pc:picChg chg="del">
          <ac:chgData name="최홍석" userId="ba5bdcd3-7d32-458d-bc73-c22f975a5e57" providerId="ADAL" clId="{407FC7D5-D46D-4C6C-95A3-407B7B8C3EBB}" dt="2023-07-17T17:04:18.679" v="5" actId="478"/>
          <ac:picMkLst>
            <pc:docMk/>
            <pc:sldMk cId="2432819774" sldId="314"/>
            <ac:picMk id="3" creationId="{00000000-0000-0000-0000-000000000000}"/>
          </ac:picMkLst>
        </pc:picChg>
        <pc:picChg chg="add mod">
          <ac:chgData name="최홍석" userId="ba5bdcd3-7d32-458d-bc73-c22f975a5e57" providerId="ADAL" clId="{407FC7D5-D46D-4C6C-95A3-407B7B8C3EBB}" dt="2023-07-17T17:06:02.298" v="78" actId="1076"/>
          <ac:picMkLst>
            <pc:docMk/>
            <pc:sldMk cId="2432819774" sldId="314"/>
            <ac:picMk id="4" creationId="{C318E0A4-B12A-AB39-ED26-BEAD3E0F1124}"/>
          </ac:picMkLst>
        </pc:picChg>
      </pc:sldChg>
      <pc:sldChg chg="addSp delSp modSp add mod">
        <pc:chgData name="최홍석" userId="ba5bdcd3-7d32-458d-bc73-c22f975a5e57" providerId="ADAL" clId="{407FC7D5-D46D-4C6C-95A3-407B7B8C3EBB}" dt="2023-07-17T17:07:06.309" v="137" actId="1076"/>
        <pc:sldMkLst>
          <pc:docMk/>
          <pc:sldMk cId="102775477" sldId="315"/>
        </pc:sldMkLst>
        <pc:spChg chg="mod">
          <ac:chgData name="최홍석" userId="ba5bdcd3-7d32-458d-bc73-c22f975a5e57" providerId="ADAL" clId="{407FC7D5-D46D-4C6C-95A3-407B7B8C3EBB}" dt="2023-07-17T17:07:02.389" v="135" actId="20577"/>
          <ac:spMkLst>
            <pc:docMk/>
            <pc:sldMk cId="102775477" sldId="315"/>
            <ac:spMk id="26627" creationId="{00000000-0000-0000-0000-000000000000}"/>
          </ac:spMkLst>
        </pc:spChg>
        <pc:picChg chg="add mod">
          <ac:chgData name="최홍석" userId="ba5bdcd3-7d32-458d-bc73-c22f975a5e57" providerId="ADAL" clId="{407FC7D5-D46D-4C6C-95A3-407B7B8C3EBB}" dt="2023-07-17T17:07:06.309" v="137" actId="1076"/>
          <ac:picMkLst>
            <pc:docMk/>
            <pc:sldMk cId="102775477" sldId="315"/>
            <ac:picMk id="2" creationId="{3BDA2ED8-E538-3902-6262-DA009FAD6A1C}"/>
          </ac:picMkLst>
        </pc:picChg>
        <pc:picChg chg="del">
          <ac:chgData name="최홍석" userId="ba5bdcd3-7d32-458d-bc73-c22f975a5e57" providerId="ADAL" clId="{407FC7D5-D46D-4C6C-95A3-407B7B8C3EBB}" dt="2023-07-17T17:06:35.252" v="80" actId="478"/>
          <ac:picMkLst>
            <pc:docMk/>
            <pc:sldMk cId="102775477" sldId="315"/>
            <ac:picMk id="3" creationId="{00000000-0000-0000-0000-000000000000}"/>
          </ac:picMkLst>
        </pc:picChg>
      </pc:sldChg>
      <pc:sldChg chg="addSp delSp modSp add mod">
        <pc:chgData name="최홍석" userId="ba5bdcd3-7d32-458d-bc73-c22f975a5e57" providerId="ADAL" clId="{407FC7D5-D46D-4C6C-95A3-407B7B8C3EBB}" dt="2023-07-17T17:10:39.518" v="223" actId="1076"/>
        <pc:sldMkLst>
          <pc:docMk/>
          <pc:sldMk cId="1885547678" sldId="316"/>
        </pc:sldMkLst>
        <pc:spChg chg="del">
          <ac:chgData name="최홍석" userId="ba5bdcd3-7d32-458d-bc73-c22f975a5e57" providerId="ADAL" clId="{407FC7D5-D46D-4C6C-95A3-407B7B8C3EBB}" dt="2023-07-17T17:10:29.613" v="216" actId="478"/>
          <ac:spMkLst>
            <pc:docMk/>
            <pc:sldMk cId="1885547678" sldId="316"/>
            <ac:spMk id="3" creationId="{AFE4AABA-6F95-0926-F033-DE74DB78DDED}"/>
          </ac:spMkLst>
        </pc:spChg>
        <pc:spChg chg="del">
          <ac:chgData name="최홍석" userId="ba5bdcd3-7d32-458d-bc73-c22f975a5e57" providerId="ADAL" clId="{407FC7D5-D46D-4C6C-95A3-407B7B8C3EBB}" dt="2023-07-17T17:10:29.613" v="216" actId="478"/>
          <ac:spMkLst>
            <pc:docMk/>
            <pc:sldMk cId="1885547678" sldId="316"/>
            <ac:spMk id="4" creationId="{010D0502-247A-1519-96BC-47EEC6900C81}"/>
          </ac:spMkLst>
        </pc:spChg>
        <pc:spChg chg="add del mod">
          <ac:chgData name="최홍석" userId="ba5bdcd3-7d32-458d-bc73-c22f975a5e57" providerId="ADAL" clId="{407FC7D5-D46D-4C6C-95A3-407B7B8C3EBB}" dt="2023-07-17T17:10:28.539" v="215" actId="478"/>
          <ac:spMkLst>
            <pc:docMk/>
            <pc:sldMk cId="1885547678" sldId="316"/>
            <ac:spMk id="6" creationId="{171DCA13-470F-EE48-4B93-7A2638F93B84}"/>
          </ac:spMkLst>
        </pc:spChg>
        <pc:spChg chg="add mod">
          <ac:chgData name="최홍석" userId="ba5bdcd3-7d32-458d-bc73-c22f975a5e57" providerId="ADAL" clId="{407FC7D5-D46D-4C6C-95A3-407B7B8C3EBB}" dt="2023-07-17T17:10:38.038" v="222" actId="1076"/>
          <ac:spMkLst>
            <pc:docMk/>
            <pc:sldMk cId="1885547678" sldId="316"/>
            <ac:spMk id="9" creationId="{59887290-00C5-39CA-D029-B9F255B67A20}"/>
          </ac:spMkLst>
        </pc:spChg>
        <pc:spChg chg="add mod">
          <ac:chgData name="최홍석" userId="ba5bdcd3-7d32-458d-bc73-c22f975a5e57" providerId="ADAL" clId="{407FC7D5-D46D-4C6C-95A3-407B7B8C3EBB}" dt="2023-07-17T17:10:38.038" v="222" actId="1076"/>
          <ac:spMkLst>
            <pc:docMk/>
            <pc:sldMk cId="1885547678" sldId="316"/>
            <ac:spMk id="10" creationId="{835676F8-94DC-CD44-911D-EF78A9E60E19}"/>
          </ac:spMkLst>
        </pc:spChg>
        <pc:spChg chg="mod">
          <ac:chgData name="최홍석" userId="ba5bdcd3-7d32-458d-bc73-c22f975a5e57" providerId="ADAL" clId="{407FC7D5-D46D-4C6C-95A3-407B7B8C3EBB}" dt="2023-07-17T17:10:24.526" v="212" actId="20577"/>
          <ac:spMkLst>
            <pc:docMk/>
            <pc:sldMk cId="1885547678" sldId="316"/>
            <ac:spMk id="30722" creationId="{00000000-0000-0000-0000-000000000000}"/>
          </ac:spMkLst>
        </pc:spChg>
        <pc:spChg chg="del mod">
          <ac:chgData name="최홍석" userId="ba5bdcd3-7d32-458d-bc73-c22f975a5e57" providerId="ADAL" clId="{407FC7D5-D46D-4C6C-95A3-407B7B8C3EBB}" dt="2023-07-17T17:10:27.130" v="214" actId="478"/>
          <ac:spMkLst>
            <pc:docMk/>
            <pc:sldMk cId="1885547678" sldId="316"/>
            <ac:spMk id="30723" creationId="{00000000-0000-0000-0000-000000000000}"/>
          </ac:spMkLst>
        </pc:spChg>
        <pc:grpChg chg="del">
          <ac:chgData name="최홍석" userId="ba5bdcd3-7d32-458d-bc73-c22f975a5e57" providerId="ADAL" clId="{407FC7D5-D46D-4C6C-95A3-407B7B8C3EBB}" dt="2023-07-17T17:10:29.613" v="216" actId="478"/>
          <ac:grpSpMkLst>
            <pc:docMk/>
            <pc:sldMk cId="1885547678" sldId="316"/>
            <ac:grpSpMk id="29" creationId="{00000000-0000-0000-0000-000000000000}"/>
          </ac:grpSpMkLst>
        </pc:grpChg>
        <pc:picChg chg="del">
          <ac:chgData name="최홍석" userId="ba5bdcd3-7d32-458d-bc73-c22f975a5e57" providerId="ADAL" clId="{407FC7D5-D46D-4C6C-95A3-407B7B8C3EBB}" dt="2023-07-17T17:10:29.613" v="216" actId="478"/>
          <ac:picMkLst>
            <pc:docMk/>
            <pc:sldMk cId="1885547678" sldId="316"/>
            <ac:picMk id="2" creationId="{451F83D0-F23D-4F0A-BB72-1769BE51F5C1}"/>
          </ac:picMkLst>
        </pc:picChg>
        <pc:picChg chg="add mod">
          <ac:chgData name="최홍석" userId="ba5bdcd3-7d32-458d-bc73-c22f975a5e57" providerId="ADAL" clId="{407FC7D5-D46D-4C6C-95A3-407B7B8C3EBB}" dt="2023-07-17T17:10:39.518" v="223" actId="1076"/>
          <ac:picMkLst>
            <pc:docMk/>
            <pc:sldMk cId="1885547678" sldId="316"/>
            <ac:picMk id="7" creationId="{80B68290-B4D8-15EA-7C18-E28D68ACA840}"/>
          </ac:picMkLst>
        </pc:picChg>
        <pc:picChg chg="add mod">
          <ac:chgData name="최홍석" userId="ba5bdcd3-7d32-458d-bc73-c22f975a5e57" providerId="ADAL" clId="{407FC7D5-D46D-4C6C-95A3-407B7B8C3EBB}" dt="2023-07-17T17:10:38.038" v="222" actId="1076"/>
          <ac:picMkLst>
            <pc:docMk/>
            <pc:sldMk cId="1885547678" sldId="316"/>
            <ac:picMk id="8" creationId="{1146CD84-B0BB-2C2D-AECB-EB91B078EB55}"/>
          </ac:picMkLst>
        </pc:picChg>
      </pc:sldChg>
      <pc:sldChg chg="new del">
        <pc:chgData name="최홍석" userId="ba5bdcd3-7d32-458d-bc73-c22f975a5e57" providerId="ADAL" clId="{407FC7D5-D46D-4C6C-95A3-407B7B8C3EBB}" dt="2023-07-18T14:46:51.912" v="683" actId="680"/>
        <pc:sldMkLst>
          <pc:docMk/>
          <pc:sldMk cId="251859911" sldId="317"/>
        </pc:sldMkLst>
      </pc:sldChg>
      <pc:sldChg chg="addSp delSp modSp new mod">
        <pc:chgData name="최홍석" userId="ba5bdcd3-7d32-458d-bc73-c22f975a5e57" providerId="ADAL" clId="{407FC7D5-D46D-4C6C-95A3-407B7B8C3EBB}" dt="2023-07-18T14:48:29.636" v="718" actId="1076"/>
        <pc:sldMkLst>
          <pc:docMk/>
          <pc:sldMk cId="2205495661" sldId="317"/>
        </pc:sldMkLst>
        <pc:spChg chg="mod">
          <ac:chgData name="최홍석" userId="ba5bdcd3-7d32-458d-bc73-c22f975a5e57" providerId="ADAL" clId="{407FC7D5-D46D-4C6C-95A3-407B7B8C3EBB}" dt="2023-07-18T14:48:21.503" v="713" actId="20577"/>
          <ac:spMkLst>
            <pc:docMk/>
            <pc:sldMk cId="2205495661" sldId="317"/>
            <ac:spMk id="2" creationId="{82395EA0-CEA1-3DB0-99CF-EF2678BE66D8}"/>
          </ac:spMkLst>
        </pc:spChg>
        <pc:spChg chg="del">
          <ac:chgData name="최홍석" userId="ba5bdcd3-7d32-458d-bc73-c22f975a5e57" providerId="ADAL" clId="{407FC7D5-D46D-4C6C-95A3-407B7B8C3EBB}" dt="2023-07-18T14:48:23.406" v="714" actId="478"/>
          <ac:spMkLst>
            <pc:docMk/>
            <pc:sldMk cId="2205495661" sldId="317"/>
            <ac:spMk id="3" creationId="{D3A883D8-27D0-552C-A6B2-4F9821F42F30}"/>
          </ac:spMkLst>
        </pc:spChg>
        <pc:picChg chg="add mod">
          <ac:chgData name="최홍석" userId="ba5bdcd3-7d32-458d-bc73-c22f975a5e57" providerId="ADAL" clId="{407FC7D5-D46D-4C6C-95A3-407B7B8C3EBB}" dt="2023-07-18T14:48:28.886" v="717" actId="14100"/>
          <ac:picMkLst>
            <pc:docMk/>
            <pc:sldMk cId="2205495661" sldId="317"/>
            <ac:picMk id="5" creationId="{3DE6B030-2D95-3C0F-E8E5-2B132045E719}"/>
          </ac:picMkLst>
        </pc:picChg>
        <pc:picChg chg="add mod">
          <ac:chgData name="최홍석" userId="ba5bdcd3-7d32-458d-bc73-c22f975a5e57" providerId="ADAL" clId="{407FC7D5-D46D-4C6C-95A3-407B7B8C3EBB}" dt="2023-07-18T14:48:29.636" v="718" actId="1076"/>
          <ac:picMkLst>
            <pc:docMk/>
            <pc:sldMk cId="2205495661" sldId="317"/>
            <ac:picMk id="7" creationId="{B92A2EA6-B8F7-E000-0502-1ADD3BA1BDFB}"/>
          </ac:picMkLst>
        </pc:picChg>
      </pc:sldChg>
      <pc:sldChg chg="modSp add mod">
        <pc:chgData name="최홍석" userId="ba5bdcd3-7d32-458d-bc73-c22f975a5e57" providerId="ADAL" clId="{407FC7D5-D46D-4C6C-95A3-407B7B8C3EBB}" dt="2023-07-18T14:49:50.152" v="790"/>
        <pc:sldMkLst>
          <pc:docMk/>
          <pc:sldMk cId="2068796576" sldId="318"/>
        </pc:sldMkLst>
        <pc:spChg chg="mod">
          <ac:chgData name="최홍석" userId="ba5bdcd3-7d32-458d-bc73-c22f975a5e57" providerId="ADAL" clId="{407FC7D5-D46D-4C6C-95A3-407B7B8C3EBB}" dt="2023-07-18T14:49:50.152" v="790"/>
          <ac:spMkLst>
            <pc:docMk/>
            <pc:sldMk cId="2068796576" sldId="318"/>
            <ac:spMk id="3" creationId="{00000000-0000-0000-0000-000000000000}"/>
          </ac:spMkLst>
        </pc:spChg>
      </pc:sldChg>
      <pc:sldChg chg="modSp new mod">
        <pc:chgData name="최홍석" userId="ba5bdcd3-7d32-458d-bc73-c22f975a5e57" providerId="ADAL" clId="{407FC7D5-D46D-4C6C-95A3-407B7B8C3EBB}" dt="2023-07-18T14:52:26.539" v="1303"/>
        <pc:sldMkLst>
          <pc:docMk/>
          <pc:sldMk cId="3000688913" sldId="319"/>
        </pc:sldMkLst>
        <pc:spChg chg="mod">
          <ac:chgData name="최홍석" userId="ba5bdcd3-7d32-458d-bc73-c22f975a5e57" providerId="ADAL" clId="{407FC7D5-D46D-4C6C-95A3-407B7B8C3EBB}" dt="2023-07-18T14:50:31.366" v="852" actId="20577"/>
          <ac:spMkLst>
            <pc:docMk/>
            <pc:sldMk cId="3000688913" sldId="319"/>
            <ac:spMk id="2" creationId="{17A03AD8-0878-8AC5-CFF4-CB6A181CCDB9}"/>
          </ac:spMkLst>
        </pc:spChg>
        <pc:spChg chg="mod">
          <ac:chgData name="최홍석" userId="ba5bdcd3-7d32-458d-bc73-c22f975a5e57" providerId="ADAL" clId="{407FC7D5-D46D-4C6C-95A3-407B7B8C3EBB}" dt="2023-07-18T14:52:26.539" v="1303"/>
          <ac:spMkLst>
            <pc:docMk/>
            <pc:sldMk cId="3000688913" sldId="319"/>
            <ac:spMk id="3" creationId="{7E5514FA-CAEE-06C7-3AE4-B4B29F76C089}"/>
          </ac:spMkLst>
        </pc:spChg>
      </pc:sldChg>
      <pc:sldChg chg="modSp new mod">
        <pc:chgData name="최홍석" userId="ba5bdcd3-7d32-458d-bc73-c22f975a5e57" providerId="ADAL" clId="{407FC7D5-D46D-4C6C-95A3-407B7B8C3EBB}" dt="2023-07-18T15:02:42.407" v="2381" actId="20577"/>
        <pc:sldMkLst>
          <pc:docMk/>
          <pc:sldMk cId="4198194999" sldId="320"/>
        </pc:sldMkLst>
        <pc:spChg chg="mod">
          <ac:chgData name="최홍석" userId="ba5bdcd3-7d32-458d-bc73-c22f975a5e57" providerId="ADAL" clId="{407FC7D5-D46D-4C6C-95A3-407B7B8C3EBB}" dt="2023-07-18T14:58:59.072" v="2074" actId="20577"/>
          <ac:spMkLst>
            <pc:docMk/>
            <pc:sldMk cId="4198194999" sldId="320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02:42.407" v="2381" actId="20577"/>
          <ac:spMkLst>
            <pc:docMk/>
            <pc:sldMk cId="4198194999" sldId="320"/>
            <ac:spMk id="3" creationId="{F7EFA8DA-7ED4-EB9A-885D-2155EBF8FDF5}"/>
          </ac:spMkLst>
        </pc:spChg>
      </pc:sldChg>
      <pc:sldChg chg="add del">
        <pc:chgData name="최홍석" userId="ba5bdcd3-7d32-458d-bc73-c22f975a5e57" providerId="ADAL" clId="{407FC7D5-D46D-4C6C-95A3-407B7B8C3EBB}" dt="2023-07-18T14:52:30.015" v="1306"/>
        <pc:sldMkLst>
          <pc:docMk/>
          <pc:sldMk cId="1661890085" sldId="321"/>
        </pc:sldMkLst>
      </pc:sldChg>
      <pc:sldChg chg="addSp delSp modSp add mod">
        <pc:chgData name="최홍석" userId="ba5bdcd3-7d32-458d-bc73-c22f975a5e57" providerId="ADAL" clId="{407FC7D5-D46D-4C6C-95A3-407B7B8C3EBB}" dt="2023-07-18T15:04:08.339" v="2418"/>
        <pc:sldMkLst>
          <pc:docMk/>
          <pc:sldMk cId="2602785338" sldId="321"/>
        </pc:sldMkLst>
        <pc:spChg chg="mod">
          <ac:chgData name="최홍석" userId="ba5bdcd3-7d32-458d-bc73-c22f975a5e57" providerId="ADAL" clId="{407FC7D5-D46D-4C6C-95A3-407B7B8C3EBB}" dt="2023-07-18T15:04:08.339" v="2418"/>
          <ac:spMkLst>
            <pc:docMk/>
            <pc:sldMk cId="2602785338" sldId="321"/>
            <ac:spMk id="2" creationId="{631E19B5-26FF-60D0-64FB-EA8F27C98BE6}"/>
          </ac:spMkLst>
        </pc:spChg>
        <pc:spChg chg="del">
          <ac:chgData name="최홍석" userId="ba5bdcd3-7d32-458d-bc73-c22f975a5e57" providerId="ADAL" clId="{407FC7D5-D46D-4C6C-95A3-407B7B8C3EBB}" dt="2023-07-18T15:03:11.623" v="2382" actId="478"/>
          <ac:spMkLst>
            <pc:docMk/>
            <pc:sldMk cId="2602785338" sldId="321"/>
            <ac:spMk id="3" creationId="{F7EFA8DA-7ED4-EB9A-885D-2155EBF8FDF5}"/>
          </ac:spMkLst>
        </pc:spChg>
        <pc:spChg chg="add mod">
          <ac:chgData name="최홍석" userId="ba5bdcd3-7d32-458d-bc73-c22f975a5e57" providerId="ADAL" clId="{407FC7D5-D46D-4C6C-95A3-407B7B8C3EBB}" dt="2023-07-18T15:03:57.176" v="2399" actId="1076"/>
          <ac:spMkLst>
            <pc:docMk/>
            <pc:sldMk cId="2602785338" sldId="321"/>
            <ac:spMk id="6" creationId="{E5F73746-6163-0DC5-FD3E-16DCF4E1DAC5}"/>
          </ac:spMkLst>
        </pc:spChg>
        <pc:picChg chg="add mod">
          <ac:chgData name="최홍석" userId="ba5bdcd3-7d32-458d-bc73-c22f975a5e57" providerId="ADAL" clId="{407FC7D5-D46D-4C6C-95A3-407B7B8C3EBB}" dt="2023-07-18T15:03:36.130" v="2395" actId="1076"/>
          <ac:picMkLst>
            <pc:docMk/>
            <pc:sldMk cId="2602785338" sldId="321"/>
            <ac:picMk id="4" creationId="{65215B33-134F-C5D3-93B1-C075267B2179}"/>
          </ac:picMkLst>
        </pc:picChg>
        <pc:picChg chg="add mod modCrop">
          <ac:chgData name="최홍석" userId="ba5bdcd3-7d32-458d-bc73-c22f975a5e57" providerId="ADAL" clId="{407FC7D5-D46D-4C6C-95A3-407B7B8C3EBB}" dt="2023-07-18T15:03:33.260" v="2394" actId="1076"/>
          <ac:picMkLst>
            <pc:docMk/>
            <pc:sldMk cId="2602785338" sldId="321"/>
            <ac:picMk id="5" creationId="{F9F766FE-7EFB-5898-0CF8-159CDAEE5DA7}"/>
          </ac:picMkLst>
        </pc:picChg>
      </pc:sldChg>
      <pc:sldChg chg="addSp delSp modSp add mod">
        <pc:chgData name="최홍석" userId="ba5bdcd3-7d32-458d-bc73-c22f975a5e57" providerId="ADAL" clId="{407FC7D5-D46D-4C6C-95A3-407B7B8C3EBB}" dt="2023-07-18T15:06:38.874" v="2833" actId="1076"/>
        <pc:sldMkLst>
          <pc:docMk/>
          <pc:sldMk cId="2206282709" sldId="322"/>
        </pc:sldMkLst>
        <pc:spChg chg="mod">
          <ac:chgData name="최홍석" userId="ba5bdcd3-7d32-458d-bc73-c22f975a5e57" providerId="ADAL" clId="{407FC7D5-D46D-4C6C-95A3-407B7B8C3EBB}" dt="2023-07-18T15:04:14.481" v="2441" actId="20577"/>
          <ac:spMkLst>
            <pc:docMk/>
            <pc:sldMk cId="2206282709" sldId="322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06:33.334" v="2832" actId="20577"/>
          <ac:spMkLst>
            <pc:docMk/>
            <pc:sldMk cId="2206282709" sldId="322"/>
            <ac:spMk id="3" creationId="{F7EFA8DA-7ED4-EB9A-885D-2155EBF8FDF5}"/>
          </ac:spMkLst>
        </pc:spChg>
        <pc:picChg chg="add del mod">
          <ac:chgData name="최홍석" userId="ba5bdcd3-7d32-458d-bc73-c22f975a5e57" providerId="ADAL" clId="{407FC7D5-D46D-4C6C-95A3-407B7B8C3EBB}" dt="2023-07-18T15:06:12.324" v="2726" actId="21"/>
          <ac:picMkLst>
            <pc:docMk/>
            <pc:sldMk cId="2206282709" sldId="322"/>
            <ac:picMk id="4" creationId="{55855D4D-5BE1-3BB5-131D-8AF3069FAF4C}"/>
          </ac:picMkLst>
        </pc:picChg>
        <pc:picChg chg="add mod">
          <ac:chgData name="최홍석" userId="ba5bdcd3-7d32-458d-bc73-c22f975a5e57" providerId="ADAL" clId="{407FC7D5-D46D-4C6C-95A3-407B7B8C3EBB}" dt="2023-07-18T15:06:38.874" v="2833" actId="1076"/>
          <ac:picMkLst>
            <pc:docMk/>
            <pc:sldMk cId="2206282709" sldId="322"/>
            <ac:picMk id="5" creationId="{3A6D9AC7-9FCD-7D80-8E39-8063779A0605}"/>
          </ac:picMkLst>
        </pc:picChg>
      </pc:sldChg>
      <pc:sldChg chg="addSp modSp add mod">
        <pc:chgData name="최홍석" userId="ba5bdcd3-7d32-458d-bc73-c22f975a5e57" providerId="ADAL" clId="{407FC7D5-D46D-4C6C-95A3-407B7B8C3EBB}" dt="2023-07-18T15:07:47.282" v="3057" actId="20577"/>
        <pc:sldMkLst>
          <pc:docMk/>
          <pc:sldMk cId="2057239993" sldId="323"/>
        </pc:sldMkLst>
        <pc:spChg chg="mod">
          <ac:chgData name="최홍석" userId="ba5bdcd3-7d32-458d-bc73-c22f975a5e57" providerId="ADAL" clId="{407FC7D5-D46D-4C6C-95A3-407B7B8C3EBB}" dt="2023-07-18T15:06:46.379" v="2844"/>
          <ac:spMkLst>
            <pc:docMk/>
            <pc:sldMk cId="2057239993" sldId="323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07:47.282" v="3057" actId="20577"/>
          <ac:spMkLst>
            <pc:docMk/>
            <pc:sldMk cId="2057239993" sldId="323"/>
            <ac:spMk id="3" creationId="{F7EFA8DA-7ED4-EB9A-885D-2155EBF8FDF5}"/>
          </ac:spMkLst>
        </pc:spChg>
        <pc:picChg chg="add mod modCrop">
          <ac:chgData name="최홍석" userId="ba5bdcd3-7d32-458d-bc73-c22f975a5e57" providerId="ADAL" clId="{407FC7D5-D46D-4C6C-95A3-407B7B8C3EBB}" dt="2023-07-18T15:07:10.911" v="2850" actId="732"/>
          <ac:picMkLst>
            <pc:docMk/>
            <pc:sldMk cId="2057239993" sldId="323"/>
            <ac:picMk id="4" creationId="{6768629B-D8F0-CCE8-F61D-65CE078A4AD2}"/>
          </ac:picMkLst>
        </pc:picChg>
      </pc:sldChg>
      <pc:sldChg chg="modSp add mod">
        <pc:chgData name="최홍석" userId="ba5bdcd3-7d32-458d-bc73-c22f975a5e57" providerId="ADAL" clId="{407FC7D5-D46D-4C6C-95A3-407B7B8C3EBB}" dt="2023-07-18T15:10:00.767" v="3468" actId="20577"/>
        <pc:sldMkLst>
          <pc:docMk/>
          <pc:sldMk cId="470598489" sldId="324"/>
        </pc:sldMkLst>
        <pc:spChg chg="mod">
          <ac:chgData name="최홍석" userId="ba5bdcd3-7d32-458d-bc73-c22f975a5e57" providerId="ADAL" clId="{407FC7D5-D46D-4C6C-95A3-407B7B8C3EBB}" dt="2023-07-18T15:08:09.806" v="3090" actId="20577"/>
          <ac:spMkLst>
            <pc:docMk/>
            <pc:sldMk cId="470598489" sldId="324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10:00.767" v="3468" actId="20577"/>
          <ac:spMkLst>
            <pc:docMk/>
            <pc:sldMk cId="470598489" sldId="324"/>
            <ac:spMk id="3" creationId="{F7EFA8DA-7ED4-EB9A-885D-2155EBF8FDF5}"/>
          </ac:spMkLst>
        </pc:spChg>
      </pc:sldChg>
      <pc:sldChg chg="modSp add mod">
        <pc:chgData name="최홍석" userId="ba5bdcd3-7d32-458d-bc73-c22f975a5e57" providerId="ADAL" clId="{407FC7D5-D46D-4C6C-95A3-407B7B8C3EBB}" dt="2023-07-18T15:10:37.532" v="3616"/>
        <pc:sldMkLst>
          <pc:docMk/>
          <pc:sldMk cId="246928551" sldId="325"/>
        </pc:sldMkLst>
        <pc:spChg chg="mod">
          <ac:chgData name="최홍석" userId="ba5bdcd3-7d32-458d-bc73-c22f975a5e57" providerId="ADAL" clId="{407FC7D5-D46D-4C6C-95A3-407B7B8C3EBB}" dt="2023-07-18T15:10:15.716" v="3520" actId="20577"/>
          <ac:spMkLst>
            <pc:docMk/>
            <pc:sldMk cId="246928551" sldId="325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10:37.532" v="3616"/>
          <ac:spMkLst>
            <pc:docMk/>
            <pc:sldMk cId="246928551" sldId="325"/>
            <ac:spMk id="3" creationId="{F7EFA8DA-7ED4-EB9A-885D-2155EBF8FDF5}"/>
          </ac:spMkLst>
        </pc:spChg>
      </pc:sldChg>
      <pc:sldChg chg="addSp modSp add mod">
        <pc:chgData name="최홍석" userId="ba5bdcd3-7d32-458d-bc73-c22f975a5e57" providerId="ADAL" clId="{407FC7D5-D46D-4C6C-95A3-407B7B8C3EBB}" dt="2023-07-18T15:12:32.943" v="3850"/>
        <pc:sldMkLst>
          <pc:docMk/>
          <pc:sldMk cId="1765896586" sldId="326"/>
        </pc:sldMkLst>
        <pc:spChg chg="mod">
          <ac:chgData name="최홍석" userId="ba5bdcd3-7d32-458d-bc73-c22f975a5e57" providerId="ADAL" clId="{407FC7D5-D46D-4C6C-95A3-407B7B8C3EBB}" dt="2023-07-18T15:10:53.465" v="3632"/>
          <ac:spMkLst>
            <pc:docMk/>
            <pc:sldMk cId="1765896586" sldId="326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12:32.943" v="3850"/>
          <ac:spMkLst>
            <pc:docMk/>
            <pc:sldMk cId="1765896586" sldId="326"/>
            <ac:spMk id="3" creationId="{F7EFA8DA-7ED4-EB9A-885D-2155EBF8FDF5}"/>
          </ac:spMkLst>
        </pc:spChg>
        <pc:picChg chg="add mod">
          <ac:chgData name="최홍석" userId="ba5bdcd3-7d32-458d-bc73-c22f975a5e57" providerId="ADAL" clId="{407FC7D5-D46D-4C6C-95A3-407B7B8C3EBB}" dt="2023-07-18T15:10:54.213" v="3633" actId="1076"/>
          <ac:picMkLst>
            <pc:docMk/>
            <pc:sldMk cId="1765896586" sldId="326"/>
            <ac:picMk id="4" creationId="{062393EF-F25E-B64C-01A7-4FEB56BFBA94}"/>
          </ac:picMkLst>
        </pc:picChg>
      </pc:sldChg>
      <pc:sldChg chg="addSp modSp add mod">
        <pc:chgData name="최홍석" userId="ba5bdcd3-7d32-458d-bc73-c22f975a5e57" providerId="ADAL" clId="{407FC7D5-D46D-4C6C-95A3-407B7B8C3EBB}" dt="2023-07-18T15:11:34.313" v="3660" actId="1076"/>
        <pc:sldMkLst>
          <pc:docMk/>
          <pc:sldMk cId="532031675" sldId="327"/>
        </pc:sldMkLst>
        <pc:spChg chg="mod">
          <ac:chgData name="최홍석" userId="ba5bdcd3-7d32-458d-bc73-c22f975a5e57" providerId="ADAL" clId="{407FC7D5-D46D-4C6C-95A3-407B7B8C3EBB}" dt="2023-07-18T15:11:24.602" v="3655" actId="20577"/>
          <ac:spMkLst>
            <pc:docMk/>
            <pc:sldMk cId="532031675" sldId="327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5:11:28.571" v="3656" actId="14100"/>
          <ac:spMkLst>
            <pc:docMk/>
            <pc:sldMk cId="532031675" sldId="327"/>
            <ac:spMk id="3" creationId="{F7EFA8DA-7ED4-EB9A-885D-2155EBF8FDF5}"/>
          </ac:spMkLst>
        </pc:spChg>
        <pc:picChg chg="add mod">
          <ac:chgData name="최홍석" userId="ba5bdcd3-7d32-458d-bc73-c22f975a5e57" providerId="ADAL" clId="{407FC7D5-D46D-4C6C-95A3-407B7B8C3EBB}" dt="2023-07-18T15:11:34.313" v="3660" actId="1076"/>
          <ac:picMkLst>
            <pc:docMk/>
            <pc:sldMk cId="532031675" sldId="327"/>
            <ac:picMk id="4" creationId="{4DCA6846-A7C7-7D49-D39A-9E2E06683589}"/>
          </ac:picMkLst>
        </pc:picChg>
      </pc:sldChg>
      <pc:sldChg chg="add del">
        <pc:chgData name="최홍석" userId="ba5bdcd3-7d32-458d-bc73-c22f975a5e57" providerId="ADAL" clId="{407FC7D5-D46D-4C6C-95A3-407B7B8C3EBB}" dt="2023-07-18T15:11:46.046" v="3661" actId="47"/>
        <pc:sldMkLst>
          <pc:docMk/>
          <pc:sldMk cId="4202881283" sldId="328"/>
        </pc:sldMkLst>
      </pc:sldChg>
      <pc:sldChg chg="add">
        <pc:chgData name="최홍석" userId="ba5bdcd3-7d32-458d-bc73-c22f975a5e57" providerId="ADAL" clId="{407FC7D5-D46D-4C6C-95A3-407B7B8C3EBB}" dt="2023-07-18T14:58:35.951" v="2043"/>
        <pc:sldMkLst>
          <pc:docMk/>
          <pc:sldMk cId="265552881" sldId="329"/>
        </pc:sldMkLst>
      </pc:sldChg>
      <pc:sldChg chg="addSp modSp add del mod ord">
        <pc:chgData name="최홍석" userId="ba5bdcd3-7d32-458d-bc73-c22f975a5e57" providerId="ADAL" clId="{407FC7D5-D46D-4C6C-95A3-407B7B8C3EBB}" dt="2023-07-18T14:58:34.295" v="2042" actId="2696"/>
        <pc:sldMkLst>
          <pc:docMk/>
          <pc:sldMk cId="1902888036" sldId="329"/>
        </pc:sldMkLst>
        <pc:spChg chg="mod">
          <ac:chgData name="최홍석" userId="ba5bdcd3-7d32-458d-bc73-c22f975a5e57" providerId="ADAL" clId="{407FC7D5-D46D-4C6C-95A3-407B7B8C3EBB}" dt="2023-07-18T14:53:33.965" v="1346"/>
          <ac:spMkLst>
            <pc:docMk/>
            <pc:sldMk cId="1902888036" sldId="329"/>
            <ac:spMk id="2" creationId="{631E19B5-26FF-60D0-64FB-EA8F27C98BE6}"/>
          </ac:spMkLst>
        </pc:spChg>
        <pc:spChg chg="mod">
          <ac:chgData name="최홍석" userId="ba5bdcd3-7d32-458d-bc73-c22f975a5e57" providerId="ADAL" clId="{407FC7D5-D46D-4C6C-95A3-407B7B8C3EBB}" dt="2023-07-18T14:58:16.497" v="2039"/>
          <ac:spMkLst>
            <pc:docMk/>
            <pc:sldMk cId="1902888036" sldId="329"/>
            <ac:spMk id="3" creationId="{F7EFA8DA-7ED4-EB9A-885D-2155EBF8FDF5}"/>
          </ac:spMkLst>
        </pc:spChg>
        <pc:spChg chg="add mod">
          <ac:chgData name="최홍석" userId="ba5bdcd3-7d32-458d-bc73-c22f975a5e57" providerId="ADAL" clId="{407FC7D5-D46D-4C6C-95A3-407B7B8C3EBB}" dt="2023-07-18T14:55:19.722" v="1570" actId="14100"/>
          <ac:spMkLst>
            <pc:docMk/>
            <pc:sldMk cId="1902888036" sldId="329"/>
            <ac:spMk id="4" creationId="{607E854B-7836-2101-EBA4-9D438C7ABAC4}"/>
          </ac:spMkLst>
        </pc:spChg>
        <pc:spChg chg="add mod">
          <ac:chgData name="최홍석" userId="ba5bdcd3-7d32-458d-bc73-c22f975a5e57" providerId="ADAL" clId="{407FC7D5-D46D-4C6C-95A3-407B7B8C3EBB}" dt="2023-07-18T14:55:25.980" v="1574" actId="1076"/>
          <ac:spMkLst>
            <pc:docMk/>
            <pc:sldMk cId="1902888036" sldId="329"/>
            <ac:spMk id="5" creationId="{1B8CB052-AF84-468F-3702-6825212D6747}"/>
          </ac:spMkLst>
        </pc:spChg>
        <pc:spChg chg="add mod">
          <ac:chgData name="최홍석" userId="ba5bdcd3-7d32-458d-bc73-c22f975a5e57" providerId="ADAL" clId="{407FC7D5-D46D-4C6C-95A3-407B7B8C3EBB}" dt="2023-07-18T14:55:32.883" v="1576" actId="14100"/>
          <ac:spMkLst>
            <pc:docMk/>
            <pc:sldMk cId="1902888036" sldId="329"/>
            <ac:spMk id="6" creationId="{DB17246A-D034-9BE3-4907-B4F9D5957BA0}"/>
          </ac:spMkLst>
        </pc:spChg>
      </pc:sldChg>
      <pc:sldChg chg="addSp delSp modSp new mod">
        <pc:chgData name="최홍석" userId="ba5bdcd3-7d32-458d-bc73-c22f975a5e57" providerId="ADAL" clId="{407FC7D5-D46D-4C6C-95A3-407B7B8C3EBB}" dt="2023-07-18T15:13:30.812" v="4053" actId="1076"/>
        <pc:sldMkLst>
          <pc:docMk/>
          <pc:sldMk cId="909719859" sldId="330"/>
        </pc:sldMkLst>
        <pc:spChg chg="mod">
          <ac:chgData name="최홍석" userId="ba5bdcd3-7d32-458d-bc73-c22f975a5e57" providerId="ADAL" clId="{407FC7D5-D46D-4C6C-95A3-407B7B8C3EBB}" dt="2023-07-18T15:12:51.376" v="3866"/>
          <ac:spMkLst>
            <pc:docMk/>
            <pc:sldMk cId="909719859" sldId="330"/>
            <ac:spMk id="2" creationId="{21007CAA-BAF9-A32B-87B2-5CB8440E4F7E}"/>
          </ac:spMkLst>
        </pc:spChg>
        <pc:spChg chg="add del mod">
          <ac:chgData name="최홍석" userId="ba5bdcd3-7d32-458d-bc73-c22f975a5e57" providerId="ADAL" clId="{407FC7D5-D46D-4C6C-95A3-407B7B8C3EBB}" dt="2023-07-18T15:13:24.977" v="4048" actId="20577"/>
          <ac:spMkLst>
            <pc:docMk/>
            <pc:sldMk cId="909719859" sldId="330"/>
            <ac:spMk id="3" creationId="{193029D7-743A-BE50-0F6C-186B92AEFCEC}"/>
          </ac:spMkLst>
        </pc:spChg>
        <pc:picChg chg="add del mod ord">
          <ac:chgData name="최홍석" userId="ba5bdcd3-7d32-458d-bc73-c22f975a5e57" providerId="ADAL" clId="{407FC7D5-D46D-4C6C-95A3-407B7B8C3EBB}" dt="2023-07-18T15:12:56.603" v="3868" actId="22"/>
          <ac:picMkLst>
            <pc:docMk/>
            <pc:sldMk cId="909719859" sldId="330"/>
            <ac:picMk id="5" creationId="{4BEC4B60-A8BC-2A4D-8544-663A482AF72E}"/>
          </ac:picMkLst>
        </pc:picChg>
        <pc:picChg chg="add mod">
          <ac:chgData name="최홍석" userId="ba5bdcd3-7d32-458d-bc73-c22f975a5e57" providerId="ADAL" clId="{407FC7D5-D46D-4C6C-95A3-407B7B8C3EBB}" dt="2023-07-18T15:13:30.812" v="4053" actId="1076"/>
          <ac:picMkLst>
            <pc:docMk/>
            <pc:sldMk cId="909719859" sldId="330"/>
            <ac:picMk id="7" creationId="{99B9E0B7-2503-CA1F-E0BB-42889ACDC47F}"/>
          </ac:picMkLst>
        </pc:picChg>
      </pc:sldChg>
    </pc:docChg>
  </pc:docChgLst>
  <pc:docChgLst>
    <pc:chgData name="최홍석" userId="ba5bdcd3-7d32-458d-bc73-c22f975a5e57" providerId="ADAL" clId="{29B035BD-B2E4-4DF1-B20C-E7726361214A}"/>
    <pc:docChg chg="undo custSel addSld delSld modSld">
      <pc:chgData name="최홍석" userId="ba5bdcd3-7d32-458d-bc73-c22f975a5e57" providerId="ADAL" clId="{29B035BD-B2E4-4DF1-B20C-E7726361214A}" dt="2023-07-18T22:13:07.351" v="1777" actId="20577"/>
      <pc:docMkLst>
        <pc:docMk/>
      </pc:docMkLst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59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0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1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2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3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4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5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6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7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8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69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70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73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74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76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77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78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79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80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82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90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0" sldId="291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0" sldId="292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2946450791" sldId="304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4186112979" sldId="305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2299242172" sldId="309"/>
        </pc:sldMkLst>
      </pc:sldChg>
      <pc:sldChg chg="del">
        <pc:chgData name="최홍석" userId="ba5bdcd3-7d32-458d-bc73-c22f975a5e57" providerId="ADAL" clId="{29B035BD-B2E4-4DF1-B20C-E7726361214A}" dt="2023-07-18T15:14:40.918" v="1" actId="47"/>
        <pc:sldMkLst>
          <pc:docMk/>
          <pc:sldMk cId="615268655" sldId="312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2432819774" sldId="314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102775477" sldId="315"/>
        </pc:sldMkLst>
      </pc:sldChg>
      <pc:sldChg chg="del">
        <pc:chgData name="최홍석" userId="ba5bdcd3-7d32-458d-bc73-c22f975a5e57" providerId="ADAL" clId="{29B035BD-B2E4-4DF1-B20C-E7726361214A}" dt="2023-07-18T15:14:46.547" v="2" actId="47"/>
        <pc:sldMkLst>
          <pc:docMk/>
          <pc:sldMk cId="1885547678" sldId="316"/>
        </pc:sldMkLst>
      </pc:sldChg>
      <pc:sldChg chg="del">
        <pc:chgData name="최홍석" userId="ba5bdcd3-7d32-458d-bc73-c22f975a5e57" providerId="ADAL" clId="{29B035BD-B2E4-4DF1-B20C-E7726361214A}" dt="2023-07-18T15:14:38.336" v="0" actId="47"/>
        <pc:sldMkLst>
          <pc:docMk/>
          <pc:sldMk cId="2205495661" sldId="317"/>
        </pc:sldMkLst>
      </pc:sldChg>
      <pc:sldChg chg="addSp delSp modSp add mod">
        <pc:chgData name="최홍석" userId="ba5bdcd3-7d32-458d-bc73-c22f975a5e57" providerId="ADAL" clId="{29B035BD-B2E4-4DF1-B20C-E7726361214A}" dt="2023-07-18T15:19:59.124" v="174" actId="1076"/>
        <pc:sldMkLst>
          <pc:docMk/>
          <pc:sldMk cId="2965528375" sldId="331"/>
        </pc:sldMkLst>
        <pc:spChg chg="mod">
          <ac:chgData name="최홍석" userId="ba5bdcd3-7d32-458d-bc73-c22f975a5e57" providerId="ADAL" clId="{29B035BD-B2E4-4DF1-B20C-E7726361214A}" dt="2023-07-18T15:16:07.324" v="12"/>
          <ac:spMkLst>
            <pc:docMk/>
            <pc:sldMk cId="2965528375" sldId="331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15:19:02.761" v="169" actId="20577"/>
          <ac:spMkLst>
            <pc:docMk/>
            <pc:sldMk cId="2965528375" sldId="331"/>
            <ac:spMk id="3" creationId="{193029D7-743A-BE50-0F6C-186B92AEFCEC}"/>
          </ac:spMkLst>
        </pc:spChg>
        <pc:spChg chg="add mod">
          <ac:chgData name="최홍석" userId="ba5bdcd3-7d32-458d-bc73-c22f975a5e57" providerId="ADAL" clId="{29B035BD-B2E4-4DF1-B20C-E7726361214A}" dt="2023-07-18T15:17:31.757" v="95" actId="1076"/>
          <ac:spMkLst>
            <pc:docMk/>
            <pc:sldMk cId="2965528375" sldId="331"/>
            <ac:spMk id="4" creationId="{E87BFA54-38E4-9536-0910-43FAAB027152}"/>
          </ac:spMkLst>
        </pc:spChg>
        <pc:spChg chg="add mod">
          <ac:chgData name="최홍석" userId="ba5bdcd3-7d32-458d-bc73-c22f975a5e57" providerId="ADAL" clId="{29B035BD-B2E4-4DF1-B20C-E7726361214A}" dt="2023-07-18T15:17:33.844" v="96" actId="1076"/>
          <ac:spMkLst>
            <pc:docMk/>
            <pc:sldMk cId="2965528375" sldId="331"/>
            <ac:spMk id="5" creationId="{4FBF1443-3EB3-62F8-32E5-272464FC0486}"/>
          </ac:spMkLst>
        </pc:spChg>
        <pc:picChg chg="del">
          <ac:chgData name="최홍석" userId="ba5bdcd3-7d32-458d-bc73-c22f975a5e57" providerId="ADAL" clId="{29B035BD-B2E4-4DF1-B20C-E7726361214A}" dt="2023-07-18T15:16:33.611" v="20" actId="478"/>
          <ac:picMkLst>
            <pc:docMk/>
            <pc:sldMk cId="2965528375" sldId="331"/>
            <ac:picMk id="7" creationId="{99B9E0B7-2503-CA1F-E0BB-42889ACDC47F}"/>
          </ac:picMkLst>
        </pc:picChg>
        <pc:picChg chg="add mod">
          <ac:chgData name="최홍석" userId="ba5bdcd3-7d32-458d-bc73-c22f975a5e57" providerId="ADAL" clId="{29B035BD-B2E4-4DF1-B20C-E7726361214A}" dt="2023-07-18T15:18:39.748" v="102" actId="1076"/>
          <ac:picMkLst>
            <pc:docMk/>
            <pc:sldMk cId="2965528375" sldId="331"/>
            <ac:picMk id="8" creationId="{3131EA3E-3929-16C6-3CC3-0EED91DEF86B}"/>
          </ac:picMkLst>
        </pc:picChg>
        <pc:picChg chg="add del mod">
          <ac:chgData name="최홍석" userId="ba5bdcd3-7d32-458d-bc73-c22f975a5e57" providerId="ADAL" clId="{29B035BD-B2E4-4DF1-B20C-E7726361214A}" dt="2023-07-18T15:19:54.072" v="170" actId="478"/>
          <ac:picMkLst>
            <pc:docMk/>
            <pc:sldMk cId="2965528375" sldId="331"/>
            <ac:picMk id="10" creationId="{DBCAC382-CAEB-7B11-B27A-481C48B048CD}"/>
          </ac:picMkLst>
        </pc:picChg>
        <pc:picChg chg="add mod">
          <ac:chgData name="최홍석" userId="ba5bdcd3-7d32-458d-bc73-c22f975a5e57" providerId="ADAL" clId="{29B035BD-B2E4-4DF1-B20C-E7726361214A}" dt="2023-07-18T15:19:59.124" v="174" actId="1076"/>
          <ac:picMkLst>
            <pc:docMk/>
            <pc:sldMk cId="2965528375" sldId="331"/>
            <ac:picMk id="12" creationId="{F5586CEB-ACA3-AC66-90F0-8F5A6A0DF74C}"/>
          </ac:picMkLst>
        </pc:picChg>
      </pc:sldChg>
      <pc:sldChg chg="addSp modSp add mod">
        <pc:chgData name="최홍석" userId="ba5bdcd3-7d32-458d-bc73-c22f975a5e57" providerId="ADAL" clId="{29B035BD-B2E4-4DF1-B20C-E7726361214A}" dt="2023-07-18T15:25:18.871" v="527" actId="20577"/>
        <pc:sldMkLst>
          <pc:docMk/>
          <pc:sldMk cId="2341107087" sldId="332"/>
        </pc:sldMkLst>
        <pc:spChg chg="mod">
          <ac:chgData name="최홍석" userId="ba5bdcd3-7d32-458d-bc73-c22f975a5e57" providerId="ADAL" clId="{29B035BD-B2E4-4DF1-B20C-E7726361214A}" dt="2023-07-18T15:25:18.871" v="527" actId="20577"/>
          <ac:spMkLst>
            <pc:docMk/>
            <pc:sldMk cId="2341107087" sldId="332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15:22:55.280" v="476"/>
          <ac:spMkLst>
            <pc:docMk/>
            <pc:sldMk cId="2341107087" sldId="332"/>
            <ac:spMk id="3" creationId="{193029D7-743A-BE50-0F6C-186B92AEFCEC}"/>
          </ac:spMkLst>
        </pc:spChg>
        <pc:spChg chg="add mod">
          <ac:chgData name="최홍석" userId="ba5bdcd3-7d32-458d-bc73-c22f975a5e57" providerId="ADAL" clId="{29B035BD-B2E4-4DF1-B20C-E7726361214A}" dt="2023-07-18T15:21:58.870" v="362" actId="1076"/>
          <ac:spMkLst>
            <pc:docMk/>
            <pc:sldMk cId="2341107087" sldId="332"/>
            <ac:spMk id="6" creationId="{3D8ECDB9-F32C-B760-CE04-79DD5DE949BD}"/>
          </ac:spMkLst>
        </pc:spChg>
        <pc:spChg chg="add mod">
          <ac:chgData name="최홍석" userId="ba5bdcd3-7d32-458d-bc73-c22f975a5e57" providerId="ADAL" clId="{29B035BD-B2E4-4DF1-B20C-E7726361214A}" dt="2023-07-18T15:23:26.043" v="524" actId="14100"/>
          <ac:spMkLst>
            <pc:docMk/>
            <pc:sldMk cId="2341107087" sldId="332"/>
            <ac:spMk id="9" creationId="{7C7D4A4C-5CD6-1220-C7D2-445F7B64E59B}"/>
          </ac:spMkLst>
        </pc:spChg>
        <pc:picChg chg="add mod">
          <ac:chgData name="최홍석" userId="ba5bdcd3-7d32-458d-bc73-c22f975a5e57" providerId="ADAL" clId="{29B035BD-B2E4-4DF1-B20C-E7726361214A}" dt="2023-07-18T15:21:53.610" v="361" actId="1076"/>
          <ac:picMkLst>
            <pc:docMk/>
            <pc:sldMk cId="2341107087" sldId="332"/>
            <ac:picMk id="5" creationId="{BEADC52A-07A7-1640-8294-DC9BA6547984}"/>
          </ac:picMkLst>
        </pc:picChg>
        <pc:picChg chg="add mod">
          <ac:chgData name="최홍석" userId="ba5bdcd3-7d32-458d-bc73-c22f975a5e57" providerId="ADAL" clId="{29B035BD-B2E4-4DF1-B20C-E7726361214A}" dt="2023-07-18T15:22:14.367" v="366" actId="14100"/>
          <ac:picMkLst>
            <pc:docMk/>
            <pc:sldMk cId="2341107087" sldId="332"/>
            <ac:picMk id="8" creationId="{E1EF03A4-E3AB-A13A-B8BC-26D5164B712F}"/>
          </ac:picMkLst>
        </pc:picChg>
      </pc:sldChg>
      <pc:sldChg chg="addSp modSp add mod">
        <pc:chgData name="최홍석" userId="ba5bdcd3-7d32-458d-bc73-c22f975a5e57" providerId="ADAL" clId="{29B035BD-B2E4-4DF1-B20C-E7726361214A}" dt="2023-07-18T15:27:43.545" v="693" actId="20577"/>
        <pc:sldMkLst>
          <pc:docMk/>
          <pc:sldMk cId="780510853" sldId="333"/>
        </pc:sldMkLst>
        <pc:spChg chg="mod">
          <ac:chgData name="최홍석" userId="ba5bdcd3-7d32-458d-bc73-c22f975a5e57" providerId="ADAL" clId="{29B035BD-B2E4-4DF1-B20C-E7726361214A}" dt="2023-07-18T15:25:23.362" v="529" actId="20577"/>
          <ac:spMkLst>
            <pc:docMk/>
            <pc:sldMk cId="780510853" sldId="333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15:25:52.218" v="632"/>
          <ac:spMkLst>
            <pc:docMk/>
            <pc:sldMk cId="780510853" sldId="333"/>
            <ac:spMk id="3" creationId="{193029D7-743A-BE50-0F6C-186B92AEFCEC}"/>
          </ac:spMkLst>
        </pc:spChg>
        <pc:spChg chg="add mod">
          <ac:chgData name="최홍석" userId="ba5bdcd3-7d32-458d-bc73-c22f975a5e57" providerId="ADAL" clId="{29B035BD-B2E4-4DF1-B20C-E7726361214A}" dt="2023-07-18T15:27:43.545" v="693" actId="20577"/>
          <ac:spMkLst>
            <pc:docMk/>
            <pc:sldMk cId="780510853" sldId="333"/>
            <ac:spMk id="6" creationId="{3F878999-E946-2983-4C94-47BA8F2313A6}"/>
          </ac:spMkLst>
        </pc:spChg>
        <pc:picChg chg="add mod">
          <ac:chgData name="최홍석" userId="ba5bdcd3-7d32-458d-bc73-c22f975a5e57" providerId="ADAL" clId="{29B035BD-B2E4-4DF1-B20C-E7726361214A}" dt="2023-07-18T15:25:53.383" v="634" actId="1076"/>
          <ac:picMkLst>
            <pc:docMk/>
            <pc:sldMk cId="780510853" sldId="333"/>
            <ac:picMk id="5" creationId="{EED82E68-9000-6AA3-E16F-D2BD732FDF92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1:59:17.878" v="776" actId="20577"/>
        <pc:sldMkLst>
          <pc:docMk/>
          <pc:sldMk cId="4157157946" sldId="334"/>
        </pc:sldMkLst>
        <pc:spChg chg="mod">
          <ac:chgData name="최홍석" userId="ba5bdcd3-7d32-458d-bc73-c22f975a5e57" providerId="ADAL" clId="{29B035BD-B2E4-4DF1-B20C-E7726361214A}" dt="2023-07-18T21:59:17.878" v="776" actId="20577"/>
          <ac:spMkLst>
            <pc:docMk/>
            <pc:sldMk cId="4157157946" sldId="334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15:28:19.105" v="748" actId="20577"/>
          <ac:spMkLst>
            <pc:docMk/>
            <pc:sldMk cId="4157157946" sldId="334"/>
            <ac:spMk id="3" creationId="{193029D7-743A-BE50-0F6C-186B92AEFCEC}"/>
          </ac:spMkLst>
        </pc:spChg>
        <pc:picChg chg="add mod">
          <ac:chgData name="최홍석" userId="ba5bdcd3-7d32-458d-bc73-c22f975a5e57" providerId="ADAL" clId="{29B035BD-B2E4-4DF1-B20C-E7726361214A}" dt="2023-07-18T15:28:40.198" v="755" actId="1076"/>
          <ac:picMkLst>
            <pc:docMk/>
            <pc:sldMk cId="4157157946" sldId="334"/>
            <ac:picMk id="5" creationId="{59FC3910-ADEA-1134-16AB-04F1154E9C30}"/>
          </ac:picMkLst>
        </pc:picChg>
        <pc:picChg chg="add del mod">
          <ac:chgData name="최홍석" userId="ba5bdcd3-7d32-458d-bc73-c22f975a5e57" providerId="ADAL" clId="{29B035BD-B2E4-4DF1-B20C-E7726361214A}" dt="2023-07-18T15:29:23.766" v="761" actId="478"/>
          <ac:picMkLst>
            <pc:docMk/>
            <pc:sldMk cId="4157157946" sldId="334"/>
            <ac:picMk id="7" creationId="{2419AB22-E7B3-0FCD-DE90-2BEF8A769004}"/>
          </ac:picMkLst>
        </pc:picChg>
        <pc:picChg chg="add del mod">
          <ac:chgData name="최홍석" userId="ba5bdcd3-7d32-458d-bc73-c22f975a5e57" providerId="ADAL" clId="{29B035BD-B2E4-4DF1-B20C-E7726361214A}" dt="2023-07-18T15:29:23.766" v="761" actId="478"/>
          <ac:picMkLst>
            <pc:docMk/>
            <pc:sldMk cId="4157157946" sldId="334"/>
            <ac:picMk id="9" creationId="{42B95C3A-4788-CF35-5DD1-A504435F1744}"/>
          </ac:picMkLst>
        </pc:picChg>
        <pc:picChg chg="add mod">
          <ac:chgData name="최홍석" userId="ba5bdcd3-7d32-458d-bc73-c22f975a5e57" providerId="ADAL" clId="{29B035BD-B2E4-4DF1-B20C-E7726361214A}" dt="2023-07-18T15:29:26.747" v="764" actId="14100"/>
          <ac:picMkLst>
            <pc:docMk/>
            <pc:sldMk cId="4157157946" sldId="334"/>
            <ac:picMk id="11" creationId="{51F639D9-8F29-2B88-743D-B1D508631B25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2:02:08.570" v="890" actId="21"/>
        <pc:sldMkLst>
          <pc:docMk/>
          <pc:sldMk cId="1463177065" sldId="335"/>
        </pc:sldMkLst>
        <pc:spChg chg="mod">
          <ac:chgData name="최홍석" userId="ba5bdcd3-7d32-458d-bc73-c22f975a5e57" providerId="ADAL" clId="{29B035BD-B2E4-4DF1-B20C-E7726361214A}" dt="2023-07-18T21:59:25.144" v="804"/>
          <ac:spMkLst>
            <pc:docMk/>
            <pc:sldMk cId="1463177065" sldId="335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02:02.886" v="888" actId="20577"/>
          <ac:spMkLst>
            <pc:docMk/>
            <pc:sldMk cId="1463177065" sldId="335"/>
            <ac:spMk id="3" creationId="{193029D7-743A-BE50-0F6C-186B92AEFCEC}"/>
          </ac:spMkLst>
        </pc:spChg>
        <pc:spChg chg="add del mod">
          <ac:chgData name="최홍석" userId="ba5bdcd3-7d32-458d-bc73-c22f975a5e57" providerId="ADAL" clId="{29B035BD-B2E4-4DF1-B20C-E7726361214A}" dt="2023-07-18T22:02:08.570" v="890" actId="21"/>
          <ac:spMkLst>
            <pc:docMk/>
            <pc:sldMk cId="1463177065" sldId="335"/>
            <ac:spMk id="6" creationId="{47489A3B-2499-91E6-ECF0-1DB9E73B4AC5}"/>
          </ac:spMkLst>
        </pc:spChg>
        <pc:picChg chg="add mod">
          <ac:chgData name="최홍석" userId="ba5bdcd3-7d32-458d-bc73-c22f975a5e57" providerId="ADAL" clId="{29B035BD-B2E4-4DF1-B20C-E7726361214A}" dt="2023-07-18T21:59:02.789" v="766" actId="1076"/>
          <ac:picMkLst>
            <pc:docMk/>
            <pc:sldMk cId="1463177065" sldId="335"/>
            <ac:picMk id="5" creationId="{841D330D-FF85-82D8-634B-5F7E0B5A3425}"/>
          </ac:picMkLst>
        </pc:picChg>
      </pc:sldChg>
      <pc:sldChg chg="addSp modSp add mod">
        <pc:chgData name="최홍석" userId="ba5bdcd3-7d32-458d-bc73-c22f975a5e57" providerId="ADAL" clId="{29B035BD-B2E4-4DF1-B20C-E7726361214A}" dt="2023-07-18T22:04:16.465" v="1202" actId="1076"/>
        <pc:sldMkLst>
          <pc:docMk/>
          <pc:sldMk cId="705209299" sldId="336"/>
        </pc:sldMkLst>
        <pc:spChg chg="mod">
          <ac:chgData name="최홍석" userId="ba5bdcd3-7d32-458d-bc73-c22f975a5e57" providerId="ADAL" clId="{29B035BD-B2E4-4DF1-B20C-E7726361214A}" dt="2023-07-18T22:03:37.982" v="991" actId="20577"/>
          <ac:spMkLst>
            <pc:docMk/>
            <pc:sldMk cId="705209299" sldId="336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04:09.928" v="1198"/>
          <ac:spMkLst>
            <pc:docMk/>
            <pc:sldMk cId="705209299" sldId="336"/>
            <ac:spMk id="3" creationId="{193029D7-743A-BE50-0F6C-186B92AEFCEC}"/>
          </ac:spMkLst>
        </pc:spChg>
        <pc:picChg chg="add mod">
          <ac:chgData name="최홍석" userId="ba5bdcd3-7d32-458d-bc73-c22f975a5e57" providerId="ADAL" clId="{29B035BD-B2E4-4DF1-B20C-E7726361214A}" dt="2023-07-18T22:04:16.465" v="1202" actId="1076"/>
          <ac:picMkLst>
            <pc:docMk/>
            <pc:sldMk cId="705209299" sldId="336"/>
            <ac:picMk id="5" creationId="{1C4279A7-E709-4365-F298-D3B82D2413E7}"/>
          </ac:picMkLst>
        </pc:picChg>
      </pc:sldChg>
      <pc:sldChg chg="addSp modSp add mod">
        <pc:chgData name="최홍석" userId="ba5bdcd3-7d32-458d-bc73-c22f975a5e57" providerId="ADAL" clId="{29B035BD-B2E4-4DF1-B20C-E7726361214A}" dt="2023-07-18T22:05:20.431" v="1217" actId="20577"/>
        <pc:sldMkLst>
          <pc:docMk/>
          <pc:sldMk cId="4049549330" sldId="337"/>
        </pc:sldMkLst>
        <pc:spChg chg="mod">
          <ac:chgData name="최홍석" userId="ba5bdcd3-7d32-458d-bc73-c22f975a5e57" providerId="ADAL" clId="{29B035BD-B2E4-4DF1-B20C-E7726361214A}" dt="2023-07-18T22:05:20.431" v="1217" actId="20577"/>
          <ac:spMkLst>
            <pc:docMk/>
            <pc:sldMk cId="4049549330" sldId="337"/>
            <ac:spMk id="2" creationId="{21007CAA-BAF9-A32B-87B2-5CB8440E4F7E}"/>
          </ac:spMkLst>
        </pc:spChg>
        <pc:picChg chg="add mod">
          <ac:chgData name="최홍석" userId="ba5bdcd3-7d32-458d-bc73-c22f975a5e57" providerId="ADAL" clId="{29B035BD-B2E4-4DF1-B20C-E7726361214A}" dt="2023-07-18T22:04:45.440" v="1215" actId="1076"/>
          <ac:picMkLst>
            <pc:docMk/>
            <pc:sldMk cId="4049549330" sldId="337"/>
            <ac:picMk id="5" creationId="{00E508BB-2567-94C8-871E-9B114B1E2698}"/>
          </ac:picMkLst>
        </pc:picChg>
      </pc:sldChg>
      <pc:sldChg chg="addSp modSp add mod">
        <pc:chgData name="최홍석" userId="ba5bdcd3-7d32-458d-bc73-c22f975a5e57" providerId="ADAL" clId="{29B035BD-B2E4-4DF1-B20C-E7726361214A}" dt="2023-07-18T22:07:17.384" v="1350" actId="1076"/>
        <pc:sldMkLst>
          <pc:docMk/>
          <pc:sldMk cId="3524967286" sldId="338"/>
        </pc:sldMkLst>
        <pc:spChg chg="mod">
          <ac:chgData name="최홍석" userId="ba5bdcd3-7d32-458d-bc73-c22f975a5e57" providerId="ADAL" clId="{29B035BD-B2E4-4DF1-B20C-E7726361214A}" dt="2023-07-18T22:05:26.362" v="1230"/>
          <ac:spMkLst>
            <pc:docMk/>
            <pc:sldMk cId="3524967286" sldId="338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05:50.772" v="1267" actId="1076"/>
          <ac:spMkLst>
            <pc:docMk/>
            <pc:sldMk cId="3524967286" sldId="338"/>
            <ac:spMk id="3" creationId="{193029D7-743A-BE50-0F6C-186B92AEFCEC}"/>
          </ac:spMkLst>
        </pc:spChg>
        <pc:spChg chg="add mod">
          <ac:chgData name="최홍석" userId="ba5bdcd3-7d32-458d-bc73-c22f975a5e57" providerId="ADAL" clId="{29B035BD-B2E4-4DF1-B20C-E7726361214A}" dt="2023-07-18T22:07:17.384" v="1350" actId="1076"/>
          <ac:spMkLst>
            <pc:docMk/>
            <pc:sldMk cId="3524967286" sldId="338"/>
            <ac:spMk id="12" creationId="{7FF9A6C6-DF8B-8912-CEE4-F27D58A455EB}"/>
          </ac:spMkLst>
        </pc:spChg>
        <pc:picChg chg="add mod">
          <ac:chgData name="최홍석" userId="ba5bdcd3-7d32-458d-bc73-c22f975a5e57" providerId="ADAL" clId="{29B035BD-B2E4-4DF1-B20C-E7726361214A}" dt="2023-07-18T22:06:04.466" v="1277" actId="1076"/>
          <ac:picMkLst>
            <pc:docMk/>
            <pc:sldMk cId="3524967286" sldId="338"/>
            <ac:picMk id="5" creationId="{2FEC9A7B-72FF-27E7-FAE7-A4A2A65BC532}"/>
          </ac:picMkLst>
        </pc:picChg>
        <pc:picChg chg="add mod">
          <ac:chgData name="최홍석" userId="ba5bdcd3-7d32-458d-bc73-c22f975a5e57" providerId="ADAL" clId="{29B035BD-B2E4-4DF1-B20C-E7726361214A}" dt="2023-07-18T22:06:05.365" v="1278" actId="1076"/>
          <ac:picMkLst>
            <pc:docMk/>
            <pc:sldMk cId="3524967286" sldId="338"/>
            <ac:picMk id="7" creationId="{9B09A080-070A-3EF9-CC3A-D219E7814059}"/>
          </ac:picMkLst>
        </pc:picChg>
        <pc:picChg chg="add mod">
          <ac:chgData name="최홍석" userId="ba5bdcd3-7d32-458d-bc73-c22f975a5e57" providerId="ADAL" clId="{29B035BD-B2E4-4DF1-B20C-E7726361214A}" dt="2023-07-18T22:06:59.839" v="1289" actId="1440"/>
          <ac:picMkLst>
            <pc:docMk/>
            <pc:sldMk cId="3524967286" sldId="338"/>
            <ac:picMk id="9" creationId="{93F49FD0-6B67-E37E-20AB-E95C7485FAAE}"/>
          </ac:picMkLst>
        </pc:picChg>
        <pc:picChg chg="add mod">
          <ac:chgData name="최홍석" userId="ba5bdcd3-7d32-458d-bc73-c22f975a5e57" providerId="ADAL" clId="{29B035BD-B2E4-4DF1-B20C-E7726361214A}" dt="2023-07-18T22:07:02.160" v="1290" actId="1076"/>
          <ac:picMkLst>
            <pc:docMk/>
            <pc:sldMk cId="3524967286" sldId="338"/>
            <ac:picMk id="11" creationId="{C72B6EDA-4E53-5878-C9BC-5C6F7A9A0EB9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2:09:42.483" v="1571" actId="1076"/>
        <pc:sldMkLst>
          <pc:docMk/>
          <pc:sldMk cId="136320390" sldId="339"/>
        </pc:sldMkLst>
        <pc:spChg chg="mod">
          <ac:chgData name="최홍석" userId="ba5bdcd3-7d32-458d-bc73-c22f975a5e57" providerId="ADAL" clId="{29B035BD-B2E4-4DF1-B20C-E7726361214A}" dt="2023-07-18T22:07:59.615" v="1389"/>
          <ac:spMkLst>
            <pc:docMk/>
            <pc:sldMk cId="136320390" sldId="339"/>
            <ac:spMk id="2" creationId="{21007CAA-BAF9-A32B-87B2-5CB8440E4F7E}"/>
          </ac:spMkLst>
        </pc:spChg>
        <pc:spChg chg="del">
          <ac:chgData name="최홍석" userId="ba5bdcd3-7d32-458d-bc73-c22f975a5e57" providerId="ADAL" clId="{29B035BD-B2E4-4DF1-B20C-E7726361214A}" dt="2023-07-18T22:08:01.135" v="1390" actId="478"/>
          <ac:spMkLst>
            <pc:docMk/>
            <pc:sldMk cId="136320390" sldId="339"/>
            <ac:spMk id="3" creationId="{193029D7-743A-BE50-0F6C-186B92AEFCEC}"/>
          </ac:spMkLst>
        </pc:spChg>
        <pc:spChg chg="add del mod">
          <ac:chgData name="최홍석" userId="ba5bdcd3-7d32-458d-bc73-c22f975a5e57" providerId="ADAL" clId="{29B035BD-B2E4-4DF1-B20C-E7726361214A}" dt="2023-07-18T22:08:02.343" v="1391" actId="478"/>
          <ac:spMkLst>
            <pc:docMk/>
            <pc:sldMk cId="136320390" sldId="339"/>
            <ac:spMk id="5" creationId="{D877D2C3-E823-D4BC-77FD-378E0A308B46}"/>
          </ac:spMkLst>
        </pc:spChg>
        <pc:spChg chg="add mod">
          <ac:chgData name="최홍석" userId="ba5bdcd3-7d32-458d-bc73-c22f975a5e57" providerId="ADAL" clId="{29B035BD-B2E4-4DF1-B20C-E7726361214A}" dt="2023-07-18T22:08:52.519" v="1423" actId="1076"/>
          <ac:spMkLst>
            <pc:docMk/>
            <pc:sldMk cId="136320390" sldId="339"/>
            <ac:spMk id="8" creationId="{5236E3D4-BC8A-85B3-A539-A4DD3E87912E}"/>
          </ac:spMkLst>
        </pc:spChg>
        <pc:spChg chg="add mod">
          <ac:chgData name="최홍석" userId="ba5bdcd3-7d32-458d-bc73-c22f975a5e57" providerId="ADAL" clId="{29B035BD-B2E4-4DF1-B20C-E7726361214A}" dt="2023-07-18T22:09:41.409" v="1570"/>
          <ac:spMkLst>
            <pc:docMk/>
            <pc:sldMk cId="136320390" sldId="339"/>
            <ac:spMk id="9" creationId="{B52D4287-CE6E-7838-98B8-B7E16E749881}"/>
          </ac:spMkLst>
        </pc:spChg>
        <pc:picChg chg="add mod">
          <ac:chgData name="최홍석" userId="ba5bdcd3-7d32-458d-bc73-c22f975a5e57" providerId="ADAL" clId="{29B035BD-B2E4-4DF1-B20C-E7726361214A}" dt="2023-07-18T22:08:54.728" v="1424" actId="1076"/>
          <ac:picMkLst>
            <pc:docMk/>
            <pc:sldMk cId="136320390" sldId="339"/>
            <ac:picMk id="7" creationId="{949C8CDD-05FE-A9B9-FFA4-84801B57B4AD}"/>
          </ac:picMkLst>
        </pc:picChg>
        <pc:picChg chg="add mod">
          <ac:chgData name="최홍석" userId="ba5bdcd3-7d32-458d-bc73-c22f975a5e57" providerId="ADAL" clId="{29B035BD-B2E4-4DF1-B20C-E7726361214A}" dt="2023-07-18T22:09:42.483" v="1571" actId="1076"/>
          <ac:picMkLst>
            <pc:docMk/>
            <pc:sldMk cId="136320390" sldId="339"/>
            <ac:picMk id="11" creationId="{50CDD6CD-B3FE-B44D-0D2A-A0F900B82B4A}"/>
          </ac:picMkLst>
        </pc:picChg>
      </pc:sldChg>
      <pc:sldChg chg="addSp modSp add mod">
        <pc:chgData name="최홍석" userId="ba5bdcd3-7d32-458d-bc73-c22f975a5e57" providerId="ADAL" clId="{29B035BD-B2E4-4DF1-B20C-E7726361214A}" dt="2023-07-18T22:11:14.678" v="1631" actId="20577"/>
        <pc:sldMkLst>
          <pc:docMk/>
          <pc:sldMk cId="837667048" sldId="340"/>
        </pc:sldMkLst>
        <pc:spChg chg="mod">
          <ac:chgData name="최홍석" userId="ba5bdcd3-7d32-458d-bc73-c22f975a5e57" providerId="ADAL" clId="{29B035BD-B2E4-4DF1-B20C-E7726361214A}" dt="2023-07-18T22:11:14.678" v="1631" actId="20577"/>
          <ac:spMkLst>
            <pc:docMk/>
            <pc:sldMk cId="837667048" sldId="340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10:25.103" v="1609" actId="20577"/>
          <ac:spMkLst>
            <pc:docMk/>
            <pc:sldMk cId="837667048" sldId="340"/>
            <ac:spMk id="3" creationId="{193029D7-743A-BE50-0F6C-186B92AEFCEC}"/>
          </ac:spMkLst>
        </pc:spChg>
        <pc:picChg chg="add">
          <ac:chgData name="최홍석" userId="ba5bdcd3-7d32-458d-bc73-c22f975a5e57" providerId="ADAL" clId="{29B035BD-B2E4-4DF1-B20C-E7726361214A}" dt="2023-07-18T22:10:10.722" v="1572" actId="22"/>
          <ac:picMkLst>
            <pc:docMk/>
            <pc:sldMk cId="837667048" sldId="340"/>
            <ac:picMk id="5" creationId="{D9B8177A-2547-F9E8-CA47-0CD3ABEE859F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2:11:18.616" v="1638" actId="20577"/>
        <pc:sldMkLst>
          <pc:docMk/>
          <pc:sldMk cId="4128046641" sldId="341"/>
        </pc:sldMkLst>
        <pc:spChg chg="mod">
          <ac:chgData name="최홍석" userId="ba5bdcd3-7d32-458d-bc73-c22f975a5e57" providerId="ADAL" clId="{29B035BD-B2E4-4DF1-B20C-E7726361214A}" dt="2023-07-18T22:11:18.616" v="1638" actId="20577"/>
          <ac:spMkLst>
            <pc:docMk/>
            <pc:sldMk cId="4128046641" sldId="341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10:34.579" v="1619" actId="20577"/>
          <ac:spMkLst>
            <pc:docMk/>
            <pc:sldMk cId="4128046641" sldId="341"/>
            <ac:spMk id="3" creationId="{193029D7-743A-BE50-0F6C-186B92AEFCEC}"/>
          </ac:spMkLst>
        </pc:spChg>
        <pc:spChg chg="add del mod">
          <ac:chgData name="최홍석" userId="ba5bdcd3-7d32-458d-bc73-c22f975a5e57" providerId="ADAL" clId="{29B035BD-B2E4-4DF1-B20C-E7726361214A}" dt="2023-07-18T22:08:18.199" v="1395" actId="21"/>
          <ac:spMkLst>
            <pc:docMk/>
            <pc:sldMk cId="4128046641" sldId="341"/>
            <ac:spMk id="4" creationId="{A30610B8-BDFB-EFC5-E0C9-60FB89D76472}"/>
          </ac:spMkLst>
        </pc:spChg>
        <pc:picChg chg="add">
          <ac:chgData name="최홍석" userId="ba5bdcd3-7d32-458d-bc73-c22f975a5e57" providerId="ADAL" clId="{29B035BD-B2E4-4DF1-B20C-E7726361214A}" dt="2023-07-18T22:10:41.129" v="1620" actId="22"/>
          <ac:picMkLst>
            <pc:docMk/>
            <pc:sldMk cId="4128046641" sldId="341"/>
            <ac:picMk id="6" creationId="{7B07D031-D629-5999-487B-B4A869E55FE8}"/>
          </ac:picMkLst>
        </pc:picChg>
      </pc:sldChg>
      <pc:sldChg chg="addSp modSp add mod">
        <pc:chgData name="최홍석" userId="ba5bdcd3-7d32-458d-bc73-c22f975a5e57" providerId="ADAL" clId="{29B035BD-B2E4-4DF1-B20C-E7726361214A}" dt="2023-07-18T22:11:37.062" v="1678" actId="1076"/>
        <pc:sldMkLst>
          <pc:docMk/>
          <pc:sldMk cId="1303548665" sldId="342"/>
        </pc:sldMkLst>
        <pc:spChg chg="mod">
          <ac:chgData name="최홍석" userId="ba5bdcd3-7d32-458d-bc73-c22f975a5e57" providerId="ADAL" clId="{29B035BD-B2E4-4DF1-B20C-E7726361214A}" dt="2023-07-18T22:11:24.101" v="1666"/>
          <ac:spMkLst>
            <pc:docMk/>
            <pc:sldMk cId="1303548665" sldId="342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11:34.077" v="1676" actId="20577"/>
          <ac:spMkLst>
            <pc:docMk/>
            <pc:sldMk cId="1303548665" sldId="342"/>
            <ac:spMk id="3" creationId="{193029D7-743A-BE50-0F6C-186B92AEFCEC}"/>
          </ac:spMkLst>
        </pc:spChg>
        <pc:picChg chg="add mod">
          <ac:chgData name="최홍석" userId="ba5bdcd3-7d32-458d-bc73-c22f975a5e57" providerId="ADAL" clId="{29B035BD-B2E4-4DF1-B20C-E7726361214A}" dt="2023-07-18T22:11:37.062" v="1678" actId="1076"/>
          <ac:picMkLst>
            <pc:docMk/>
            <pc:sldMk cId="1303548665" sldId="342"/>
            <ac:picMk id="5" creationId="{DDF231B9-4632-08C7-0539-15D5695D8658}"/>
          </ac:picMkLst>
        </pc:picChg>
      </pc:sldChg>
      <pc:sldChg chg="addSp modSp add mod">
        <pc:chgData name="최홍석" userId="ba5bdcd3-7d32-458d-bc73-c22f975a5e57" providerId="ADAL" clId="{29B035BD-B2E4-4DF1-B20C-E7726361214A}" dt="2023-07-18T22:11:53.505" v="1697" actId="1076"/>
        <pc:sldMkLst>
          <pc:docMk/>
          <pc:sldMk cId="1403404613" sldId="343"/>
        </pc:sldMkLst>
        <pc:spChg chg="mod">
          <ac:chgData name="최홍석" userId="ba5bdcd3-7d32-458d-bc73-c22f975a5e57" providerId="ADAL" clId="{29B035BD-B2E4-4DF1-B20C-E7726361214A}" dt="2023-07-18T22:11:43.107" v="1679"/>
          <ac:spMkLst>
            <pc:docMk/>
            <pc:sldMk cId="1403404613" sldId="343"/>
            <ac:spMk id="2" creationId="{21007CAA-BAF9-A32B-87B2-5CB8440E4F7E}"/>
          </ac:spMkLst>
        </pc:spChg>
        <pc:spChg chg="mod">
          <ac:chgData name="최홍석" userId="ba5bdcd3-7d32-458d-bc73-c22f975a5e57" providerId="ADAL" clId="{29B035BD-B2E4-4DF1-B20C-E7726361214A}" dt="2023-07-18T22:11:45.751" v="1695" actId="20577"/>
          <ac:spMkLst>
            <pc:docMk/>
            <pc:sldMk cId="1403404613" sldId="343"/>
            <ac:spMk id="3" creationId="{193029D7-743A-BE50-0F6C-186B92AEFCEC}"/>
          </ac:spMkLst>
        </pc:spChg>
        <pc:picChg chg="add mod">
          <ac:chgData name="최홍석" userId="ba5bdcd3-7d32-458d-bc73-c22f975a5e57" providerId="ADAL" clId="{29B035BD-B2E4-4DF1-B20C-E7726361214A}" dt="2023-07-18T22:11:53.505" v="1697" actId="1076"/>
          <ac:picMkLst>
            <pc:docMk/>
            <pc:sldMk cId="1403404613" sldId="343"/>
            <ac:picMk id="5" creationId="{C66F85B1-B7E2-D814-3EEC-C51B17A6633A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2:12:51.817" v="1748" actId="14100"/>
        <pc:sldMkLst>
          <pc:docMk/>
          <pc:sldMk cId="2515619137" sldId="344"/>
        </pc:sldMkLst>
        <pc:spChg chg="mod">
          <ac:chgData name="최홍석" userId="ba5bdcd3-7d32-458d-bc73-c22f975a5e57" providerId="ADAL" clId="{29B035BD-B2E4-4DF1-B20C-E7726361214A}" dt="2023-07-18T22:12:38.510" v="1740"/>
          <ac:spMkLst>
            <pc:docMk/>
            <pc:sldMk cId="2515619137" sldId="344"/>
            <ac:spMk id="2" creationId="{21007CAA-BAF9-A32B-87B2-5CB8440E4F7E}"/>
          </ac:spMkLst>
        </pc:spChg>
        <pc:spChg chg="del">
          <ac:chgData name="최홍석" userId="ba5bdcd3-7d32-458d-bc73-c22f975a5e57" providerId="ADAL" clId="{29B035BD-B2E4-4DF1-B20C-E7726361214A}" dt="2023-07-18T22:12:41.192" v="1741" actId="478"/>
          <ac:spMkLst>
            <pc:docMk/>
            <pc:sldMk cId="2515619137" sldId="344"/>
            <ac:spMk id="3" creationId="{193029D7-743A-BE50-0F6C-186B92AEFCEC}"/>
          </ac:spMkLst>
        </pc:spChg>
        <pc:spChg chg="add del mod">
          <ac:chgData name="최홍석" userId="ba5bdcd3-7d32-458d-bc73-c22f975a5e57" providerId="ADAL" clId="{29B035BD-B2E4-4DF1-B20C-E7726361214A}" dt="2023-07-18T22:12:42.517" v="1742" actId="478"/>
          <ac:spMkLst>
            <pc:docMk/>
            <pc:sldMk cId="2515619137" sldId="344"/>
            <ac:spMk id="5" creationId="{19B3121E-3381-1D5B-9ED9-2D6F2816845C}"/>
          </ac:spMkLst>
        </pc:spChg>
        <pc:picChg chg="add mod">
          <ac:chgData name="최홍석" userId="ba5bdcd3-7d32-458d-bc73-c22f975a5e57" providerId="ADAL" clId="{29B035BD-B2E4-4DF1-B20C-E7726361214A}" dt="2023-07-18T22:12:51.817" v="1748" actId="14100"/>
          <ac:picMkLst>
            <pc:docMk/>
            <pc:sldMk cId="2515619137" sldId="344"/>
            <ac:picMk id="7" creationId="{AA6EF250-D17B-4E04-6EF6-FA5D0F3D2072}"/>
          </ac:picMkLst>
        </pc:picChg>
        <pc:picChg chg="add mod">
          <ac:chgData name="최홍석" userId="ba5bdcd3-7d32-458d-bc73-c22f975a5e57" providerId="ADAL" clId="{29B035BD-B2E4-4DF1-B20C-E7726361214A}" dt="2023-07-18T22:12:48.940" v="1746" actId="14100"/>
          <ac:picMkLst>
            <pc:docMk/>
            <pc:sldMk cId="2515619137" sldId="344"/>
            <ac:picMk id="9" creationId="{5FF275C0-7426-9F72-377B-C1B4400029A7}"/>
          </ac:picMkLst>
        </pc:picChg>
      </pc:sldChg>
      <pc:sldChg chg="addSp delSp modSp add mod">
        <pc:chgData name="최홍석" userId="ba5bdcd3-7d32-458d-bc73-c22f975a5e57" providerId="ADAL" clId="{29B035BD-B2E4-4DF1-B20C-E7726361214A}" dt="2023-07-18T22:03:13.731" v="976" actId="14100"/>
        <pc:sldMkLst>
          <pc:docMk/>
          <pc:sldMk cId="4277203860" sldId="345"/>
        </pc:sldMkLst>
        <pc:spChg chg="mod">
          <ac:chgData name="최홍석" userId="ba5bdcd3-7d32-458d-bc73-c22f975a5e57" providerId="ADAL" clId="{29B035BD-B2E4-4DF1-B20C-E7726361214A}" dt="2023-07-18T22:01:30.723" v="853"/>
          <ac:spMkLst>
            <pc:docMk/>
            <pc:sldMk cId="4277203860" sldId="345"/>
            <ac:spMk id="3" creationId="{193029D7-743A-BE50-0F6C-186B92AEFCEC}"/>
          </ac:spMkLst>
        </pc:spChg>
        <pc:spChg chg="add mod">
          <ac:chgData name="최홍석" userId="ba5bdcd3-7d32-458d-bc73-c22f975a5e57" providerId="ADAL" clId="{29B035BD-B2E4-4DF1-B20C-E7726361214A}" dt="2023-07-18T22:03:13.731" v="976" actId="14100"/>
          <ac:spMkLst>
            <pc:docMk/>
            <pc:sldMk cId="4277203860" sldId="345"/>
            <ac:spMk id="7" creationId="{A2849BB5-8BFB-4778-3207-C5C515184AEB}"/>
          </ac:spMkLst>
        </pc:spChg>
        <pc:picChg chg="del">
          <ac:chgData name="최홍석" userId="ba5bdcd3-7d32-458d-bc73-c22f975a5e57" providerId="ADAL" clId="{29B035BD-B2E4-4DF1-B20C-E7726361214A}" dt="2023-07-18T22:00:54.543" v="815" actId="478"/>
          <ac:picMkLst>
            <pc:docMk/>
            <pc:sldMk cId="4277203860" sldId="345"/>
            <ac:picMk id="5" creationId="{841D330D-FF85-82D8-634B-5F7E0B5A3425}"/>
          </ac:picMkLst>
        </pc:picChg>
        <pc:picChg chg="add mod">
          <ac:chgData name="최홍석" userId="ba5bdcd3-7d32-458d-bc73-c22f975a5e57" providerId="ADAL" clId="{29B035BD-B2E4-4DF1-B20C-E7726361214A}" dt="2023-07-18T22:01:10.298" v="819" actId="1076"/>
          <ac:picMkLst>
            <pc:docMk/>
            <pc:sldMk cId="4277203860" sldId="345"/>
            <ac:picMk id="6" creationId="{FDA0C95D-2996-C5FF-89A3-A80439872144}"/>
          </ac:picMkLst>
        </pc:picChg>
      </pc:sldChg>
      <pc:sldChg chg="modSp new mod">
        <pc:chgData name="최홍석" userId="ba5bdcd3-7d32-458d-bc73-c22f975a5e57" providerId="ADAL" clId="{29B035BD-B2E4-4DF1-B20C-E7726361214A}" dt="2023-07-18T22:13:07.351" v="1777" actId="20577"/>
        <pc:sldMkLst>
          <pc:docMk/>
          <pc:sldMk cId="2349020103" sldId="346"/>
        </pc:sldMkLst>
        <pc:spChg chg="mod">
          <ac:chgData name="최홍석" userId="ba5bdcd3-7d32-458d-bc73-c22f975a5e57" providerId="ADAL" clId="{29B035BD-B2E4-4DF1-B20C-E7726361214A}" dt="2023-07-18T22:12:56.428" v="1760" actId="20577"/>
          <ac:spMkLst>
            <pc:docMk/>
            <pc:sldMk cId="2349020103" sldId="346"/>
            <ac:spMk id="2" creationId="{2267A731-08BB-BD8F-5978-E1BEFFD640DF}"/>
          </ac:spMkLst>
        </pc:spChg>
        <pc:spChg chg="mod">
          <ac:chgData name="최홍석" userId="ba5bdcd3-7d32-458d-bc73-c22f975a5e57" providerId="ADAL" clId="{29B035BD-B2E4-4DF1-B20C-E7726361214A}" dt="2023-07-18T22:13:07.351" v="1777" actId="20577"/>
          <ac:spMkLst>
            <pc:docMk/>
            <pc:sldMk cId="2349020103" sldId="346"/>
            <ac:spMk id="3" creationId="{A220FE41-8068-3E64-B409-BF11C5AA0FA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9B8D8D-74C6-43B8-BA15-D443C692D50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1590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8E368F-FF03-49A0-BDD0-3B710A71F2A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653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정제목"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12192000" cy="1483200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81000"/>
            <a:ext cx="5328000" cy="62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853"/>
            </a:avLst>
          </a:prstGeom>
          <a:solidFill>
            <a:srgbClr val="F2F2F2"/>
          </a:solidFill>
          <a:ln w="53975">
            <a:solidFill>
              <a:srgbClr val="0F4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1007435" y="768922"/>
            <a:ext cx="10153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495600" y="2780927"/>
            <a:ext cx="7704856" cy="3174851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7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절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6741368"/>
            <a:ext cx="12192000" cy="259064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직사각형 6"/>
          <p:cNvSpPr/>
          <p:nvPr userDrawn="1"/>
        </p:nvSpPr>
        <p:spPr>
          <a:xfrm>
            <a:off x="0" y="-5385"/>
            <a:ext cx="12192000" cy="259064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0" y="2489393"/>
            <a:ext cx="12192000" cy="1125853"/>
          </a:xfrm>
          <a:solidFill>
            <a:srgbClr val="F2F2F2"/>
          </a:solidFill>
        </p:spPr>
        <p:txBody>
          <a:bodyPr/>
          <a:lstStyle>
            <a:lvl1pPr algn="ctr">
              <a:defRPr sz="4800" b="0">
                <a:solidFill>
                  <a:srgbClr val="3F2E1F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9903" y="4725121"/>
            <a:ext cx="1330269" cy="17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492537" y="2542622"/>
            <a:ext cx="8908026" cy="4054730"/>
          </a:xfrm>
        </p:spPr>
        <p:txBody>
          <a:bodyPr/>
          <a:lstStyle>
            <a:lvl1pPr marL="265113" indent="-265113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1877A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rgbClr val="61B8E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rgbClr val="D3EBF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0F4A6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 userDrawn="1"/>
        </p:nvSpPr>
        <p:spPr>
          <a:xfrm>
            <a:off x="538385" y="116632"/>
            <a:ext cx="65527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/>
            <a:r>
              <a:rPr lang="en-US" altLang="ko-KR" dirty="0">
                <a:solidFill>
                  <a:srgbClr val="1877AC"/>
                </a:solidFill>
              </a:rPr>
              <a:t>`</a:t>
            </a:r>
            <a:r>
              <a:rPr lang="ko-KR" altLang="en-US" dirty="0">
                <a:solidFill>
                  <a:srgbClr val="1877AC"/>
                </a:solidFill>
              </a:rPr>
              <a:t>학습목표</a:t>
            </a:r>
          </a:p>
        </p:txBody>
      </p:sp>
    </p:spTree>
    <p:extLst>
      <p:ext uri="{BB962C8B-B14F-4D97-AF65-F5344CB8AC3E}">
        <p14:creationId xmlns:p14="http://schemas.microsoft.com/office/powerpoint/2010/main" val="27766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1877A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rgbClr val="61B8E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rgbClr val="D3EBF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0F4A6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709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0" y="116632"/>
            <a:ext cx="12192000" cy="0"/>
            <a:chOff x="0" y="908051"/>
            <a:chExt cx="12192000" cy="0"/>
          </a:xfrm>
        </p:grpSpPr>
        <p:cxnSp>
          <p:nvCxnSpPr>
            <p:cNvPr id="19" name="직선 연결선 18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1877A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rgbClr val="61B8E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rgbClr val="D3EBF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0F4A6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64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rgbClr val="0F4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008B9C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831637" y="2492896"/>
            <a:ext cx="62992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Thank</a:t>
            </a:r>
            <a:r>
              <a:rPr lang="en-US" altLang="ko-KR" sz="5400" b="1" kern="10" cap="none" spc="-15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 </a:t>
            </a: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rgbClr val="0F4A6B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458759" y="6309321"/>
            <a:ext cx="30861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Copyright 2022 Hanbit Academy, Inc.</a:t>
            </a:r>
          </a:p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All rights reserved.</a:t>
            </a:r>
            <a:endParaRPr lang="ko-KR" altLang="ko-KR" sz="1100" b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5516685"/>
            <a:ext cx="229891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1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2023-07-19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0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소켓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068796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19B5-26FF-60D0-64FB-EA8F27C9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정보클래스 </a:t>
            </a:r>
            <a:r>
              <a:rPr lang="en-US" altLang="ko-KR" dirty="0" err="1"/>
              <a:t>IPEndPoint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FA8DA-7ED4-EB9A-885D-2155EBF8FD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역할</a:t>
            </a:r>
            <a:br>
              <a:rPr lang="en-US" altLang="ko-KR" dirty="0"/>
            </a:br>
            <a:r>
              <a:rPr lang="ko-KR" altLang="en-US" dirty="0"/>
              <a:t>목적지 </a:t>
            </a:r>
            <a:r>
              <a:rPr lang="en-US" altLang="ko-KR" dirty="0" err="1"/>
              <a:t>ip</a:t>
            </a:r>
            <a:r>
              <a:rPr lang="ko-KR" altLang="en-US" dirty="0"/>
              <a:t>주소와 포트번호를 저장</a:t>
            </a:r>
            <a:br>
              <a:rPr lang="en-US" altLang="ko-KR" dirty="0"/>
            </a:b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주소와 </a:t>
            </a:r>
            <a:r>
              <a:rPr lang="en-US" altLang="ko-KR" dirty="0"/>
              <a:t>port </a:t>
            </a:r>
            <a:r>
              <a:rPr lang="ko-KR" altLang="en-US" dirty="0"/>
              <a:t>번호 설정</a:t>
            </a:r>
          </a:p>
        </p:txBody>
      </p:sp>
    </p:spTree>
    <p:extLst>
      <p:ext uri="{BB962C8B-B14F-4D97-AF65-F5344CB8AC3E}">
        <p14:creationId xmlns:p14="http://schemas.microsoft.com/office/powerpoint/2010/main" val="24692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19B5-26FF-60D0-64FB-EA8F27C9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정보클래스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IPEndPoint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FA8DA-7ED4-EB9A-885D-2155EBF8FDF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5334000"/>
            <a:ext cx="11161945" cy="1263352"/>
          </a:xfrm>
        </p:spPr>
        <p:txBody>
          <a:bodyPr/>
          <a:lstStyle/>
          <a:p>
            <a:r>
              <a:rPr lang="en-US" altLang="ko-KR" dirty="0"/>
              <a:t>CDN(Content</a:t>
            </a:r>
            <a:r>
              <a:rPr lang="ko-KR" altLang="en-US" dirty="0"/>
              <a:t> </a:t>
            </a:r>
            <a:r>
              <a:rPr lang="en-US" altLang="ko-KR" dirty="0"/>
              <a:t>Delivery</a:t>
            </a:r>
            <a:r>
              <a:rPr lang="ko-KR" altLang="en-US" dirty="0"/>
              <a:t> </a:t>
            </a:r>
            <a:r>
              <a:rPr lang="en-US" altLang="ko-KR" dirty="0"/>
              <a:t>Network) </a:t>
            </a:r>
            <a:r>
              <a:rPr lang="ko-KR" altLang="en-US" dirty="0"/>
              <a:t>콘텐츠 전송 네트워크</a:t>
            </a:r>
            <a:br>
              <a:rPr lang="en-US" altLang="ko-KR" dirty="0"/>
            </a:br>
            <a:r>
              <a:rPr lang="ko-KR" altLang="en-US" dirty="0"/>
              <a:t>지리적으로 분산된 여러 개의 서버</a:t>
            </a:r>
            <a:r>
              <a:rPr lang="en-US" altLang="ko-KR" dirty="0"/>
              <a:t>. </a:t>
            </a:r>
            <a:r>
              <a:rPr lang="ko-KR" altLang="en-US" dirty="0"/>
              <a:t>웹 콘텐츠를 사용자와 가까운 곳에서 전송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062393EF-F25E-B64C-01A7-4FEB56BF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20" y="1050433"/>
            <a:ext cx="9677400" cy="44063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589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19B5-26FF-60D0-64FB-EA8F27C9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정보클래스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IPEndPoint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FA8DA-7ED4-EB9A-885D-2155EBF8FDF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5976888"/>
            <a:ext cx="11161945" cy="62046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4DCA6846-A7C7-7D49-D39A-9E2E0668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5" y="1152731"/>
            <a:ext cx="10058400" cy="45525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32031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구분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namespace </a:t>
            </a:r>
            <a:r>
              <a:rPr lang="ko-KR" altLang="en-US" dirty="0"/>
              <a:t>선언</a:t>
            </a:r>
            <a:br>
              <a:rPr lang="en-US" altLang="ko-KR" dirty="0"/>
            </a:br>
            <a:r>
              <a:rPr lang="en-US" altLang="ko-KR" dirty="0"/>
              <a:t>using</a:t>
            </a:r>
            <a:r>
              <a:rPr lang="ko-KR" altLang="en-US" dirty="0"/>
              <a:t> </a:t>
            </a:r>
            <a:r>
              <a:rPr lang="en-US" altLang="ko-KR" dirty="0" err="1"/>
              <a:t>System.Net.Sockets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7BFA54-38E4-9536-0910-43FAAB027152}"/>
              </a:ext>
            </a:extLst>
          </p:cNvPr>
          <p:cNvSpPr/>
          <p:nvPr/>
        </p:nvSpPr>
        <p:spPr>
          <a:xfrm>
            <a:off x="685800" y="1752600"/>
            <a:ext cx="3810000" cy="6858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TCP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관련 </a:t>
            </a:r>
            <a:r>
              <a:rPr lang="en-US" altLang="ko-KR" dirty="0">
                <a:solidFill>
                  <a:sysClr val="windowText" lastClr="000000"/>
                </a:solidFill>
              </a:rPr>
              <a:t>: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TcpListener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TcpClient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BF1443-3EB3-62F8-32E5-272464FC0486}"/>
              </a:ext>
            </a:extLst>
          </p:cNvPr>
          <p:cNvSpPr/>
          <p:nvPr/>
        </p:nvSpPr>
        <p:spPr>
          <a:xfrm>
            <a:off x="4876800" y="1752600"/>
            <a:ext cx="3810000" cy="685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UDP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관련 </a:t>
            </a:r>
            <a:r>
              <a:rPr lang="en-US" altLang="ko-KR" dirty="0">
                <a:solidFill>
                  <a:sysClr val="windowText" lastClr="000000"/>
                </a:solidFill>
              </a:rPr>
              <a:t>: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UdpClient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31EA3E-3929-16C6-3CC3-0EED91DE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590800"/>
            <a:ext cx="3543795" cy="2838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586CEB-ACA3-AC66-90F0-8F5A6A0D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17" y="2728932"/>
            <a:ext cx="3558083" cy="256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2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en-US" altLang="ko-KR" dirty="0" err="1"/>
              <a:t>TcpListener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서버와 클라이언트를 구분할 수 있는 클래스</a:t>
            </a:r>
            <a:br>
              <a:rPr lang="en-US" altLang="ko-KR" dirty="0"/>
            </a:br>
            <a:r>
              <a:rPr lang="en-US" altLang="ko-KR" dirty="0"/>
              <a:t>(1) </a:t>
            </a:r>
            <a:r>
              <a:rPr lang="ko-KR" altLang="en-US" dirty="0"/>
              <a:t>클라이언트 연결을 대기 </a:t>
            </a:r>
            <a:r>
              <a:rPr lang="en-US" altLang="ko-KR" dirty="0"/>
              <a:t>(</a:t>
            </a:r>
            <a:r>
              <a:rPr lang="ko-KR" altLang="en-US" dirty="0"/>
              <a:t>대기상태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(2) </a:t>
            </a:r>
            <a:r>
              <a:rPr lang="ko-KR" altLang="en-US" dirty="0"/>
              <a:t>접속 요청 수락 시</a:t>
            </a:r>
            <a:r>
              <a:rPr lang="en-US" altLang="ko-KR" dirty="0"/>
              <a:t>, </a:t>
            </a:r>
            <a:r>
              <a:rPr lang="en-US" altLang="ko-KR" dirty="0" err="1"/>
              <a:t>TcpClient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ADC52A-07A7-1640-8294-DC9BA6547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87" y="2362200"/>
            <a:ext cx="5250913" cy="3781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8ECDB9-F32C-B760-CE04-79DD5DE949BD}"/>
              </a:ext>
            </a:extLst>
          </p:cNvPr>
          <p:cNvSpPr txBox="1"/>
          <p:nvPr/>
        </p:nvSpPr>
        <p:spPr>
          <a:xfrm>
            <a:off x="1905000" y="3412222"/>
            <a:ext cx="1066800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050" b="1" dirty="0" err="1">
                <a:solidFill>
                  <a:srgbClr val="FF0000"/>
                </a:solidFill>
              </a:rPr>
              <a:t>TcpListener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EF03A4-E3AB-A13A-B8BC-26D5164B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362200"/>
            <a:ext cx="4343400" cy="3816928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7C7D4A4C-5CD6-1220-C7D2-445F7B64E59B}"/>
              </a:ext>
            </a:extLst>
          </p:cNvPr>
          <p:cNvSpPr/>
          <p:nvPr/>
        </p:nvSpPr>
        <p:spPr>
          <a:xfrm>
            <a:off x="8001000" y="1895183"/>
            <a:ext cx="1905000" cy="685800"/>
          </a:xfrm>
          <a:prstGeom prst="wedgeRectCallout">
            <a:avLst>
              <a:gd name="adj1" fmla="val -54301"/>
              <a:gd name="adj2" fmla="val 722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ysClr val="windowText" lastClr="000000"/>
                </a:solidFill>
              </a:rPr>
              <a:t>TcpClient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Listener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가 생성</a:t>
            </a:r>
          </a:p>
        </p:txBody>
      </p:sp>
    </p:spTree>
    <p:extLst>
      <p:ext uri="{BB962C8B-B14F-4D97-AF65-F5344CB8AC3E}">
        <p14:creationId xmlns:p14="http://schemas.microsoft.com/office/powerpoint/2010/main" val="234110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en-US" altLang="ko-KR" dirty="0" err="1"/>
              <a:t>TcpListener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주요 클래스 속성값들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</a:t>
            </a:r>
            <a:r>
              <a:rPr lang="en-US" altLang="ko-KR" dirty="0"/>
              <a:t>: </a:t>
            </a:r>
            <a:r>
              <a:rPr lang="ko-KR" altLang="en-US" dirty="0"/>
              <a:t>서버 </a:t>
            </a:r>
            <a:r>
              <a:rPr lang="en-US" altLang="ko-KR" dirty="0" err="1"/>
              <a:t>ip</a:t>
            </a:r>
            <a:r>
              <a:rPr lang="ko-KR" altLang="en-US" dirty="0"/>
              <a:t>주소와 포트 번호 설정</a:t>
            </a:r>
            <a:br>
              <a:rPr lang="en-US" altLang="ko-KR" dirty="0"/>
            </a:b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D82E68-9000-6AA3-E16F-D2BD732F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6592220" cy="3600953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3F878999-E946-2983-4C94-47BA8F2313A6}"/>
              </a:ext>
            </a:extLst>
          </p:cNvPr>
          <p:cNvSpPr/>
          <p:nvPr/>
        </p:nvSpPr>
        <p:spPr>
          <a:xfrm>
            <a:off x="4800600" y="5436092"/>
            <a:ext cx="1905000" cy="685800"/>
          </a:xfrm>
          <a:prstGeom prst="wedgeRectCallout">
            <a:avLst>
              <a:gd name="adj1" fmla="val -62668"/>
              <a:gd name="adj2" fmla="val -463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IP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주소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port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번호 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동시에 가지고 있음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51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en-US" altLang="ko-KR" dirty="0" err="1"/>
              <a:t>TcpListener</a:t>
            </a:r>
            <a:r>
              <a:rPr lang="en-US" altLang="ko-KR" dirty="0"/>
              <a:t>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대기상태 컨트롤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FC3910-ADEA-1134-16AB-04F1154E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91687"/>
            <a:ext cx="6934200" cy="17354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F639D9-8F29-2B88-743D-B1D50863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0" y="1791687"/>
            <a:ext cx="5157634" cy="331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5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en-US" altLang="ko-KR" dirty="0" err="1"/>
              <a:t>TcpListener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1 – </a:t>
            </a:r>
            <a:r>
              <a:rPr lang="en-US" altLang="ko-KR" dirty="0" err="1"/>
              <a:t>TcpListener</a:t>
            </a:r>
            <a:r>
              <a:rPr lang="en-US" altLang="ko-KR" dirty="0"/>
              <a:t> </a:t>
            </a:r>
            <a:r>
              <a:rPr lang="ko-KR" altLang="en-US" dirty="0"/>
              <a:t>생성 관찰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D330D-FF85-82D8-634B-5F7E0B5A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14466"/>
            <a:ext cx="10717121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7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en-US" altLang="ko-KR" dirty="0" err="1"/>
              <a:t>TcpListener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2 – </a:t>
            </a:r>
            <a:r>
              <a:rPr lang="en-US" altLang="ko-KR" dirty="0" err="1"/>
              <a:t>AcceptTcpClient</a:t>
            </a:r>
            <a:r>
              <a:rPr lang="en-US" altLang="ko-KR" dirty="0"/>
              <a:t>() </a:t>
            </a:r>
            <a:r>
              <a:rPr lang="ko-KR" altLang="en-US" dirty="0"/>
              <a:t>관찰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A0C95D-2996-C5FF-89A3-A8043987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1600200"/>
            <a:ext cx="11622122" cy="4372585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A2849BB5-8BFB-4778-3207-C5C515184AEB}"/>
              </a:ext>
            </a:extLst>
          </p:cNvPr>
          <p:cNvSpPr/>
          <p:nvPr/>
        </p:nvSpPr>
        <p:spPr>
          <a:xfrm>
            <a:off x="8305800" y="4544037"/>
            <a:ext cx="2743200" cy="685800"/>
          </a:xfrm>
          <a:prstGeom prst="wedgeRectCallout">
            <a:avLst>
              <a:gd name="adj1" fmla="val -62668"/>
              <a:gd name="adj2" fmla="val -463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대기상태로 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</a:rPr>
              <a:t>들어감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의미함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클라이언트의 접속 기다림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0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br>
              <a:rPr lang="en-US" altLang="ko-KR" dirty="0"/>
            </a:br>
            <a:r>
              <a:rPr lang="ko-KR" altLang="en-US" dirty="0"/>
              <a:t>서버와 클라이언트 모두 사용</a:t>
            </a:r>
            <a:endParaRPr lang="en-US" altLang="ko-KR" dirty="0"/>
          </a:p>
          <a:p>
            <a:r>
              <a:rPr lang="ko-KR" altLang="en-US" dirty="0"/>
              <a:t>역할</a:t>
            </a:r>
            <a:br>
              <a:rPr lang="en-US" altLang="ko-KR" dirty="0"/>
            </a:br>
            <a:r>
              <a:rPr lang="ko-KR" altLang="en-US" dirty="0"/>
              <a:t>서버와 클라이언트 연결 및 요청</a:t>
            </a:r>
            <a:endParaRPr lang="en-US" altLang="ko-KR" dirty="0"/>
          </a:p>
          <a:p>
            <a:r>
              <a:rPr lang="en-US" altLang="ko-KR" dirty="0" err="1"/>
              <a:t>TcpClient</a:t>
            </a:r>
            <a:r>
              <a:rPr lang="ko-KR" altLang="en-US" dirty="0"/>
              <a:t>생성자</a:t>
            </a:r>
            <a:br>
              <a:rPr lang="en-US" altLang="ko-KR" dirty="0"/>
            </a:br>
            <a:r>
              <a:rPr lang="en-US" altLang="ko-KR" dirty="0" err="1"/>
              <a:t>ip</a:t>
            </a:r>
            <a:r>
              <a:rPr lang="ko-KR" altLang="en-US" dirty="0"/>
              <a:t>주소와 포트 설정</a:t>
            </a:r>
            <a:r>
              <a:rPr lang="en-US" altLang="ko-KR" dirty="0"/>
              <a:t>-&gt;</a:t>
            </a:r>
            <a:r>
              <a:rPr lang="ko-KR" altLang="en-US" dirty="0"/>
              <a:t>연결 통로 설정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4279A7-E709-4365-F298-D3B82D241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14800"/>
            <a:ext cx="4448955" cy="227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0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03AD8-0878-8AC5-CFF4-CB6A181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로직 프로그래밍 </a:t>
            </a:r>
            <a:r>
              <a:rPr lang="en-US" altLang="ko-KR" dirty="0"/>
              <a:t>vs </a:t>
            </a:r>
            <a:r>
              <a:rPr lang="ko-KR" altLang="en-US" dirty="0"/>
              <a:t>서버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5514FA-CAEE-06C7-3AE4-B4B29F76C08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기존의 로직 프로그래밍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만들고자 하는 기능에 맞춰</a:t>
            </a:r>
            <a:r>
              <a:rPr lang="en-US" altLang="ko-KR" dirty="0"/>
              <a:t>, </a:t>
            </a:r>
            <a:r>
              <a:rPr lang="ko-KR" altLang="en-US" dirty="0"/>
              <a:t>우리의 생각을 논리적으로 코드 작성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r>
              <a:rPr lang="ko-KR" altLang="en-US" dirty="0"/>
              <a:t>프로그래밍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네트워크의 기본 구조</a:t>
            </a:r>
            <a:r>
              <a:rPr lang="en-US" altLang="ko-KR" dirty="0"/>
              <a:t>, </a:t>
            </a:r>
            <a:r>
              <a:rPr lang="ko-KR" altLang="en-US" dirty="0"/>
              <a:t>동작방식</a:t>
            </a:r>
            <a:r>
              <a:rPr lang="en-US" altLang="ko-KR" dirty="0"/>
              <a:t>, </a:t>
            </a:r>
            <a:r>
              <a:rPr lang="ko-KR" altLang="en-US" dirty="0"/>
              <a:t>프로토콜에 맞게</a:t>
            </a:r>
            <a:br>
              <a:rPr lang="en-US" altLang="ko-KR" dirty="0"/>
            </a:br>
            <a:r>
              <a:rPr lang="ko-KR" altLang="en-US" dirty="0"/>
              <a:t>소켓 클래스를 이용해 구조</a:t>
            </a:r>
            <a:r>
              <a:rPr lang="en-US" altLang="ko-KR" dirty="0"/>
              <a:t>(</a:t>
            </a:r>
            <a:r>
              <a:rPr lang="ko-KR" altLang="en-US" dirty="0"/>
              <a:t>틀</a:t>
            </a:r>
            <a:r>
              <a:rPr lang="en-US" altLang="ko-KR" dirty="0"/>
              <a:t>)</a:t>
            </a:r>
            <a:r>
              <a:rPr lang="ko-KR" altLang="en-US" dirty="0"/>
              <a:t>을 설계하고</a:t>
            </a:r>
            <a:r>
              <a:rPr lang="en-US" altLang="ko-KR" dirty="0"/>
              <a:t>, </a:t>
            </a:r>
            <a:r>
              <a:rPr lang="ko-KR" altLang="en-US" dirty="0"/>
              <a:t>동작하도록 코드를 작성</a:t>
            </a:r>
          </a:p>
        </p:txBody>
      </p:sp>
    </p:spTree>
    <p:extLst>
      <p:ext uri="{BB962C8B-B14F-4D97-AF65-F5344CB8AC3E}">
        <p14:creationId xmlns:p14="http://schemas.microsoft.com/office/powerpoint/2010/main" val="3000688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en-US" altLang="ko-KR" dirty="0" err="1"/>
              <a:t>TcpClient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구분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E508BB-2567-94C8-871E-9B114B1E2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597150"/>
            <a:ext cx="941201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9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en-US" altLang="ko-KR" dirty="0" err="1"/>
              <a:t>TcpClient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66800"/>
            <a:ext cx="11161945" cy="5518344"/>
          </a:xfrm>
        </p:spPr>
        <p:txBody>
          <a:bodyPr/>
          <a:lstStyle/>
          <a:p>
            <a:r>
              <a:rPr lang="en-US" altLang="ko-KR" dirty="0" err="1"/>
              <a:t>AcceptTcpClient</a:t>
            </a:r>
            <a:r>
              <a:rPr lang="en-US" altLang="ko-KR" dirty="0"/>
              <a:t>() </a:t>
            </a:r>
            <a:r>
              <a:rPr lang="ko-KR" altLang="en-US" dirty="0"/>
              <a:t>관찰코드 </a:t>
            </a:r>
            <a:r>
              <a:rPr lang="en-US" altLang="ko-KR" dirty="0"/>
              <a:t>+ </a:t>
            </a:r>
            <a:r>
              <a:rPr lang="en-US" altLang="ko-KR" dirty="0" err="1"/>
              <a:t>TcpClient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C9A7B-72FF-27E7-FAE7-A4A2A65B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292" y="1676400"/>
            <a:ext cx="2743583" cy="1705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09A080-070A-3EF9-CC3A-D219E7814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672" y="3711318"/>
            <a:ext cx="2676899" cy="1686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F49FD0-6B67-E37E-20AB-E95C7485F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0" y="1747568"/>
            <a:ext cx="8153400" cy="1784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2B6EDA-4E53-5878-C9BC-5C6F7A9A0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20" y="3869109"/>
            <a:ext cx="7864679" cy="2195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7FF9A6C6-DF8B-8912-CEE4-F27D58A455EB}"/>
              </a:ext>
            </a:extLst>
          </p:cNvPr>
          <p:cNvSpPr/>
          <p:nvPr/>
        </p:nvSpPr>
        <p:spPr>
          <a:xfrm>
            <a:off x="6858000" y="5782272"/>
            <a:ext cx="2362200" cy="685800"/>
          </a:xfrm>
          <a:prstGeom prst="wedgeRectCallout">
            <a:avLst>
              <a:gd name="adj1" fmla="val -62668"/>
              <a:gd name="adj2" fmla="val -463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두 프로그램을 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동시에 실행시켜보세요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67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en-US" altLang="ko-KR" dirty="0" err="1"/>
              <a:t>TcpClient</a:t>
            </a:r>
            <a:r>
              <a:rPr lang="en-US" altLang="ko-KR" dirty="0"/>
              <a:t> </a:t>
            </a:r>
            <a:r>
              <a:rPr lang="ko-KR" altLang="en-US" dirty="0"/>
              <a:t>연결요청 메소드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9C8CDD-05FE-A9B9-FFA4-84801B57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1752600"/>
            <a:ext cx="9982199" cy="2063594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236E3D4-BC8A-85B3-A539-A4DD3E87912E}"/>
              </a:ext>
            </a:extLst>
          </p:cNvPr>
          <p:cNvSpPr txBox="1">
            <a:spLocks/>
          </p:cNvSpPr>
          <p:nvPr/>
        </p:nvSpPr>
        <p:spPr bwMode="auto">
          <a:xfrm>
            <a:off x="515027" y="1060163"/>
            <a:ext cx="11161945" cy="255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연결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52D4287-CE6E-7838-98B8-B7E16E749881}"/>
              </a:ext>
            </a:extLst>
          </p:cNvPr>
          <p:cNvSpPr txBox="1">
            <a:spLocks/>
          </p:cNvSpPr>
          <p:nvPr/>
        </p:nvSpPr>
        <p:spPr bwMode="auto">
          <a:xfrm>
            <a:off x="538386" y="3857342"/>
            <a:ext cx="11161945" cy="255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연결 해제</a:t>
            </a:r>
            <a:br>
              <a:rPr kumimoji="0" lang="en-US" altLang="ko-KR" dirty="0"/>
            </a:br>
            <a:r>
              <a:rPr kumimoji="0" lang="en-US" altLang="ko-KR" dirty="0" err="1"/>
              <a:t>TcpClient.Close</a:t>
            </a:r>
            <a:r>
              <a:rPr kumimoji="0" lang="en-US" altLang="ko-KR" dirty="0"/>
              <a:t>()</a:t>
            </a:r>
          </a:p>
          <a:p>
            <a:r>
              <a:rPr kumimoji="0" lang="ko-KR" altLang="en-US" dirty="0"/>
              <a:t>데이터 전송 스트림</a:t>
            </a:r>
            <a:br>
              <a:rPr kumimoji="0" lang="en-US" altLang="ko-KR" dirty="0"/>
            </a:br>
            <a:r>
              <a:rPr kumimoji="0" lang="en-US" altLang="ko-KR" dirty="0"/>
              <a:t>TCP -&gt; </a:t>
            </a:r>
            <a:r>
              <a:rPr kumimoji="0" lang="en-US" altLang="ko-KR" dirty="0" err="1"/>
              <a:t>NetworkStream</a:t>
            </a:r>
            <a:br>
              <a:rPr kumimoji="0" lang="en-US" altLang="ko-KR" dirty="0"/>
            </a:br>
            <a:r>
              <a:rPr kumimoji="0" lang="en-US" altLang="ko-KR" dirty="0"/>
              <a:t>Read() / Write() </a:t>
            </a:r>
            <a:r>
              <a:rPr kumimoji="0" lang="ko-KR" altLang="en-US" dirty="0"/>
              <a:t>사용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CDD6CD-B3FE-B44D-0D2A-A0F900B8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4508631"/>
            <a:ext cx="7249537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0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ko-KR" altLang="en-US" dirty="0"/>
              <a:t>최종 서버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8177A-2547-F9E8-CA47-0CD3ABEE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1533260"/>
            <a:ext cx="11021963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67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ko-KR" altLang="en-US" dirty="0"/>
              <a:t>최종 서버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07D031-D629-5999-487B-B4A869E55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2223919"/>
            <a:ext cx="9354856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4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ko-KR" altLang="en-US" dirty="0"/>
              <a:t>최종 클라이언트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F231B9-4632-08C7-0539-15D5695D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81" y="1662713"/>
            <a:ext cx="9859751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48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ko-KR" altLang="en-US" dirty="0"/>
              <a:t>최종 클라이언트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6F85B1-B7E2-D814-3EEC-C51B17A66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00200"/>
            <a:ext cx="8688012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04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/>
              <a:t>– </a:t>
            </a:r>
            <a:r>
              <a:rPr lang="ko-KR" altLang="en-US" dirty="0"/>
              <a:t>클라이언트 연결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6EF250-D17B-4E04-6EF6-FA5D0F3D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3962400" cy="20743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F275C0-7426-9F72-377B-C1B44000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66496"/>
            <a:ext cx="3962400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19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7A731-08BB-BD8F-5978-E1BEFFD6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0FE41-8068-3E64-B409-BF11C5AA0FA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UDP - </a:t>
            </a:r>
            <a:r>
              <a:rPr lang="en-US" altLang="ko-KR" dirty="0" err="1"/>
              <a:t>UdpClient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02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19B5-26FF-60D0-64FB-EA8F27C9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네트워크 클래스 지도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FA8DA-7ED4-EB9A-885D-2155EBF8FDF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3901767"/>
            <a:ext cx="11161945" cy="3108633"/>
          </a:xfrm>
        </p:spPr>
        <p:txBody>
          <a:bodyPr/>
          <a:lstStyle/>
          <a:p>
            <a:r>
              <a:rPr lang="ko-KR" altLang="en-US" dirty="0"/>
              <a:t>정보클래스 </a:t>
            </a:r>
            <a:r>
              <a:rPr lang="en-US" altLang="ko-KR" dirty="0"/>
              <a:t>– </a:t>
            </a:r>
            <a:r>
              <a:rPr lang="ko-KR" altLang="en-US" dirty="0"/>
              <a:t>너를 알고 나를 안다</a:t>
            </a:r>
            <a:r>
              <a:rPr lang="en-US" altLang="ko-KR" dirty="0"/>
              <a:t>! </a:t>
            </a:r>
            <a:br>
              <a:rPr lang="en-US" altLang="ko-KR" dirty="0"/>
            </a:br>
            <a:r>
              <a:rPr lang="en-US" altLang="ko-KR" dirty="0"/>
              <a:t>- IP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도메인주소</a:t>
            </a:r>
            <a:r>
              <a:rPr lang="en-US" altLang="ko-KR" dirty="0"/>
              <a:t>, </a:t>
            </a:r>
            <a:r>
              <a:rPr lang="ko-KR" altLang="en-US" dirty="0"/>
              <a:t>포트주소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endParaRPr lang="en-US" altLang="ko-KR" dirty="0"/>
          </a:p>
          <a:p>
            <a:r>
              <a:rPr lang="ko-KR" altLang="en-US" dirty="0"/>
              <a:t>연결클래스 </a:t>
            </a:r>
            <a:r>
              <a:rPr lang="en-US" altLang="ko-KR" dirty="0"/>
              <a:t>– </a:t>
            </a:r>
            <a:r>
              <a:rPr lang="ko-KR" altLang="en-US" dirty="0"/>
              <a:t>연결망을 구축</a:t>
            </a:r>
            <a:br>
              <a:rPr lang="en-US" altLang="ko-KR" dirty="0"/>
            </a:br>
            <a:r>
              <a:rPr lang="en-US" altLang="ko-KR" dirty="0"/>
              <a:t>- TCP</a:t>
            </a:r>
            <a:r>
              <a:rPr lang="ko-KR" altLang="en-US" dirty="0"/>
              <a:t>연결망</a:t>
            </a:r>
            <a:r>
              <a:rPr lang="en-US" altLang="ko-KR" dirty="0"/>
              <a:t>, UDP</a:t>
            </a:r>
            <a:r>
              <a:rPr lang="ko-KR" altLang="en-US" dirty="0"/>
              <a:t>연결망</a:t>
            </a:r>
            <a:r>
              <a:rPr lang="en-US" altLang="ko-KR" dirty="0"/>
              <a:t>…   C#</a:t>
            </a:r>
            <a:r>
              <a:rPr lang="ko-KR" altLang="en-US" dirty="0"/>
              <a:t>은 </a:t>
            </a:r>
            <a:r>
              <a:rPr lang="en-US" altLang="ko-KR" dirty="0"/>
              <a:t>C++</a:t>
            </a:r>
            <a:r>
              <a:rPr lang="ko-KR" altLang="en-US" dirty="0"/>
              <a:t>보다 더욱 간단하다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전송클래스 </a:t>
            </a:r>
            <a:r>
              <a:rPr lang="en-US" altLang="ko-KR" dirty="0"/>
              <a:t>– </a:t>
            </a:r>
            <a:r>
              <a:rPr lang="ko-KR" altLang="en-US" dirty="0"/>
              <a:t>데이터의 실제 주고받음 구현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NetStream</a:t>
            </a:r>
            <a:r>
              <a:rPr lang="ko-KR" altLang="en-US" dirty="0"/>
              <a:t>이 기본 토대</a:t>
            </a:r>
            <a:r>
              <a:rPr lang="en-US" altLang="ko-KR" dirty="0"/>
              <a:t>, Read/Write</a:t>
            </a:r>
            <a:r>
              <a:rPr lang="ko-KR" altLang="en-US" dirty="0"/>
              <a:t>의 발생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7E854B-7836-2101-EBA4-9D438C7ABAC4}"/>
              </a:ext>
            </a:extLst>
          </p:cNvPr>
          <p:cNvSpPr/>
          <p:nvPr/>
        </p:nvSpPr>
        <p:spPr>
          <a:xfrm>
            <a:off x="990600" y="1201137"/>
            <a:ext cx="5105400" cy="76251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 클래스</a:t>
            </a:r>
            <a:endParaRPr lang="en-US" altLang="ko-KR" dirty="0"/>
          </a:p>
          <a:p>
            <a:pPr algn="ctr"/>
            <a:r>
              <a:rPr lang="en-US" altLang="ko-KR" dirty="0" err="1"/>
              <a:t>IPAddress</a:t>
            </a:r>
            <a:r>
              <a:rPr lang="en-US" altLang="ko-KR" dirty="0"/>
              <a:t>, </a:t>
            </a:r>
            <a:r>
              <a:rPr lang="en-US" altLang="ko-KR" dirty="0" err="1"/>
              <a:t>Dns</a:t>
            </a:r>
            <a:r>
              <a:rPr lang="en-US" altLang="ko-KR" dirty="0"/>
              <a:t>, </a:t>
            </a:r>
            <a:r>
              <a:rPr lang="en-US" altLang="ko-KR" dirty="0" err="1"/>
              <a:t>IPHostEntry</a:t>
            </a:r>
            <a:r>
              <a:rPr lang="en-US" altLang="ko-KR" dirty="0"/>
              <a:t>, </a:t>
            </a:r>
            <a:r>
              <a:rPr lang="en-US" altLang="ko-KR" dirty="0" err="1"/>
              <a:t>IPEndPoint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8CB052-AF84-468F-3702-6825212D6747}"/>
              </a:ext>
            </a:extLst>
          </p:cNvPr>
          <p:cNvSpPr/>
          <p:nvPr/>
        </p:nvSpPr>
        <p:spPr>
          <a:xfrm>
            <a:off x="1524000" y="2101347"/>
            <a:ext cx="5410200" cy="7625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연결 클래스</a:t>
            </a:r>
            <a:endParaRPr lang="en-US" altLang="ko-KR" dirty="0"/>
          </a:p>
          <a:p>
            <a:pPr algn="ctr"/>
            <a:r>
              <a:rPr lang="en-US" altLang="ko-KR" dirty="0" err="1"/>
              <a:t>TcpListener</a:t>
            </a:r>
            <a:r>
              <a:rPr lang="en-US" altLang="ko-KR" dirty="0"/>
              <a:t>, </a:t>
            </a:r>
            <a:r>
              <a:rPr lang="en-US" altLang="ko-KR" dirty="0" err="1"/>
              <a:t>TcpClient</a:t>
            </a:r>
            <a:r>
              <a:rPr lang="en-US" altLang="ko-KR" dirty="0"/>
              <a:t>, </a:t>
            </a:r>
            <a:r>
              <a:rPr lang="en-US" altLang="ko-KR" dirty="0" err="1"/>
              <a:t>UdpClient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17246A-D034-9BE3-4907-B4F9D5957BA0}"/>
              </a:ext>
            </a:extLst>
          </p:cNvPr>
          <p:cNvSpPr/>
          <p:nvPr/>
        </p:nvSpPr>
        <p:spPr>
          <a:xfrm>
            <a:off x="2057400" y="3001557"/>
            <a:ext cx="6553200" cy="762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전송 클래스</a:t>
            </a:r>
            <a:endParaRPr lang="en-US" altLang="ko-KR" dirty="0"/>
          </a:p>
          <a:p>
            <a:pPr algn="ctr"/>
            <a:r>
              <a:rPr lang="en-US" altLang="ko-KR" dirty="0" err="1"/>
              <a:t>NetworkStream</a:t>
            </a:r>
            <a:r>
              <a:rPr lang="en-US" altLang="ko-KR" dirty="0"/>
              <a:t>, </a:t>
            </a:r>
            <a:r>
              <a:rPr lang="en-US" altLang="ko-KR" dirty="0" err="1"/>
              <a:t>StreamWriter</a:t>
            </a:r>
            <a:r>
              <a:rPr lang="en-US" altLang="ko-KR" dirty="0"/>
              <a:t>/Reader, </a:t>
            </a:r>
            <a:r>
              <a:rPr lang="en-US" altLang="ko-KR" dirty="0" err="1"/>
              <a:t>BinaryWriter</a:t>
            </a:r>
            <a:r>
              <a:rPr lang="en-US" altLang="ko-KR" dirty="0"/>
              <a:t>/Reader</a:t>
            </a:r>
          </a:p>
        </p:txBody>
      </p:sp>
    </p:spTree>
    <p:extLst>
      <p:ext uri="{BB962C8B-B14F-4D97-AF65-F5344CB8AC3E}">
        <p14:creationId xmlns:p14="http://schemas.microsoft.com/office/powerpoint/2010/main" val="26555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07CAA-BAF9-A32B-87B2-5CB8440E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029D7-743A-BE50-0F6C-186B92AE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모두</a:t>
            </a:r>
            <a:r>
              <a:rPr lang="en-US" altLang="ko-KR" dirty="0"/>
              <a:t>, </a:t>
            </a:r>
            <a:r>
              <a:rPr lang="ko-KR" altLang="en-US" dirty="0"/>
              <a:t>클래스지만 거의 구조체와 같이 사용됨</a:t>
            </a:r>
            <a:r>
              <a:rPr lang="en-US" altLang="ko-KR" dirty="0"/>
              <a:t>. (C++</a:t>
            </a:r>
            <a:r>
              <a:rPr lang="ko-KR" altLang="en-US" dirty="0"/>
              <a:t>의 흔적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IP</a:t>
            </a:r>
            <a:r>
              <a:rPr lang="ko-KR" altLang="en-US" dirty="0"/>
              <a:t>주소가 잘 설정되어야</a:t>
            </a:r>
            <a:r>
              <a:rPr lang="en-US" altLang="ko-KR" dirty="0"/>
              <a:t>, </a:t>
            </a:r>
            <a:r>
              <a:rPr lang="ko-KR" altLang="en-US" dirty="0"/>
              <a:t>하위 클래스에서도 잘 전달됨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B9E0B7-2503-CA1F-E0BB-42889ACD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743200"/>
            <a:ext cx="783076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19B5-26FF-60D0-64FB-EA8F27C9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정보클래스 </a:t>
            </a:r>
            <a:r>
              <a:rPr lang="en-US" altLang="ko-KR" dirty="0"/>
              <a:t>- </a:t>
            </a:r>
            <a:r>
              <a:rPr lang="en-US" altLang="ko-KR" dirty="0" err="1"/>
              <a:t>IPAddress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FA8DA-7ED4-EB9A-885D-2155EBF8FD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ip</a:t>
            </a:r>
            <a:r>
              <a:rPr lang="ko-KR" altLang="en-US" dirty="0"/>
              <a:t>주소 형식 </a:t>
            </a:r>
            <a:r>
              <a:rPr lang="en-US" altLang="ko-KR" dirty="0"/>
              <a:t>: 192.168.0.2</a:t>
            </a:r>
          </a:p>
          <a:p>
            <a:r>
              <a:rPr lang="en-US" altLang="ko-KR" dirty="0" err="1"/>
              <a:t>ip</a:t>
            </a:r>
            <a:r>
              <a:rPr lang="ko-KR" altLang="en-US" dirty="0"/>
              <a:t>주소의 실체 </a:t>
            </a:r>
            <a:r>
              <a:rPr lang="en-US" altLang="ko-KR" dirty="0"/>
              <a:t>: long</a:t>
            </a:r>
            <a:r>
              <a:rPr lang="ko-KR" altLang="en-US" dirty="0"/>
              <a:t>형 데이터</a:t>
            </a:r>
            <a:endParaRPr lang="en-US" altLang="ko-KR" dirty="0"/>
          </a:p>
          <a:p>
            <a:r>
              <a:rPr lang="en-US" altLang="ko-KR" dirty="0" err="1"/>
              <a:t>ipAddress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주소 </a:t>
            </a:r>
            <a:r>
              <a:rPr lang="en-US" altLang="ko-KR" dirty="0"/>
              <a:t>&lt;-&gt; long</a:t>
            </a:r>
            <a:r>
              <a:rPr lang="ko-KR" altLang="en-US" dirty="0"/>
              <a:t>형 변환 </a:t>
            </a:r>
            <a:br>
              <a:rPr lang="en-US" altLang="ko-KR" dirty="0"/>
            </a:br>
            <a:r>
              <a:rPr lang="en-US" altLang="ko-KR" dirty="0"/>
              <a:t>                       (192.168.0.2 &lt;-&gt;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0xFFFFFFFF00000000)</a:t>
            </a:r>
          </a:p>
          <a:p>
            <a:endParaRPr lang="en-US" altLang="ko-KR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IPv4 : </a:t>
            </a:r>
            <a:r>
              <a:rPr lang="ko-KR" alt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총  </a:t>
            </a:r>
            <a:r>
              <a:rPr lang="en-US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2^32</a:t>
            </a:r>
            <a:r>
              <a:rPr lang="ko-KR" alt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개 </a:t>
            </a:r>
            <a:r>
              <a:rPr lang="en-US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이 중</a:t>
            </a:r>
            <a:r>
              <a:rPr lang="en-US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우리나라는 </a:t>
            </a:r>
            <a:r>
              <a:rPr lang="en-US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억 </a:t>
            </a:r>
            <a:r>
              <a:rPr lang="en-US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b="0" dirty="0" err="1">
                <a:solidFill>
                  <a:srgbClr val="000000"/>
                </a:solidFill>
                <a:latin typeface="Arial" panose="020B0604020202020204" pitchFamily="34" charset="0"/>
              </a:rPr>
              <a:t>천만개</a:t>
            </a:r>
            <a:r>
              <a:rPr lang="ko-KR" alt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v4 </a:t>
            </a:r>
            <a:r>
              <a:rPr lang="ko-KR" alt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주소 보유</a:t>
            </a:r>
            <a:r>
              <a:rPr lang="en-US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IPv6 : </a:t>
            </a:r>
            <a:r>
              <a:rPr lang="ko-KR" alt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총  </a:t>
            </a:r>
            <a:r>
              <a:rPr lang="en-US" altLang="ko-KR" b="0" dirty="0">
                <a:solidFill>
                  <a:srgbClr val="000000"/>
                </a:solidFill>
                <a:latin typeface="Arial" panose="020B0604020202020204" pitchFamily="34" charset="0"/>
              </a:rPr>
              <a:t>2^128</a:t>
            </a:r>
            <a:r>
              <a:rPr lang="ko-KR" alt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19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19B5-26FF-60D0-64FB-EA8F27C9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정보클래스 </a:t>
            </a:r>
            <a:r>
              <a:rPr lang="en-US" altLang="ko-KR" dirty="0"/>
              <a:t>– </a:t>
            </a:r>
            <a:r>
              <a:rPr lang="en-US" altLang="ko-KR" dirty="0" err="1"/>
              <a:t>IPAddress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5215B33-134F-C5D3-93B1-C075267B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33450"/>
            <a:ext cx="7543800" cy="5493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9F766FE-7EFB-5898-0CF8-159CDAEE5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"/>
          <a:stretch/>
        </p:blipFill>
        <p:spPr>
          <a:xfrm>
            <a:off x="8001000" y="962025"/>
            <a:ext cx="3741420" cy="468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F73746-6163-0DC5-FD3E-16DCF4E1DAC5}"/>
              </a:ext>
            </a:extLst>
          </p:cNvPr>
          <p:cNvSpPr/>
          <p:nvPr/>
        </p:nvSpPr>
        <p:spPr>
          <a:xfrm>
            <a:off x="8039100" y="2867025"/>
            <a:ext cx="3505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8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19B5-26FF-60D0-64FB-EA8F27C9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정보클래스 </a:t>
            </a:r>
            <a:r>
              <a:rPr lang="en-US" altLang="ko-KR" dirty="0"/>
              <a:t>- DNS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FA8DA-7ED4-EB9A-885D-2155EBF8FD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역할</a:t>
            </a:r>
            <a:br>
              <a:rPr lang="en-US" altLang="ko-KR" dirty="0"/>
            </a:br>
            <a:r>
              <a:rPr lang="ko-KR" altLang="en-US" dirty="0"/>
              <a:t>도메인명과 </a:t>
            </a:r>
            <a:r>
              <a:rPr lang="en-US" altLang="ko-KR" dirty="0" err="1"/>
              <a:t>ip</a:t>
            </a:r>
            <a:r>
              <a:rPr lang="ko-KR" altLang="en-US" dirty="0"/>
              <a:t>주소 관리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www.naver.com</a:t>
            </a:r>
            <a:r>
              <a:rPr lang="en-US" altLang="ko-KR" dirty="0"/>
              <a:t> &lt;-&gt; </a:t>
            </a:r>
            <a:r>
              <a:rPr lang="en-US" altLang="ko-KR" dirty="0" err="1"/>
              <a:t>xx.xx.xx.xx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주소를 바로 넣어도 접속 되지만</a:t>
            </a:r>
            <a:r>
              <a:rPr lang="en-US" altLang="ko-KR" dirty="0"/>
              <a:t>, </a:t>
            </a:r>
            <a:r>
              <a:rPr lang="ko-KR" altLang="en-US" dirty="0"/>
              <a:t>사용자의 편의상 </a:t>
            </a:r>
            <a:r>
              <a:rPr lang="en-US" altLang="ko-KR" dirty="0"/>
              <a:t>DNS</a:t>
            </a:r>
            <a:r>
              <a:rPr lang="ko-KR" altLang="en-US" dirty="0"/>
              <a:t>로 변환하여 사용</a:t>
            </a:r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주소는 </a:t>
            </a:r>
            <a:r>
              <a:rPr lang="ko-KR" altLang="en-US" dirty="0" err="1"/>
              <a:t>변경가능하지만</a:t>
            </a:r>
            <a:r>
              <a:rPr lang="en-US" altLang="ko-KR" dirty="0"/>
              <a:t>, </a:t>
            </a:r>
            <a:r>
              <a:rPr lang="ko-KR" altLang="en-US" dirty="0" err="1"/>
              <a:t>도메인네임은</a:t>
            </a:r>
            <a:r>
              <a:rPr lang="ko-KR" altLang="en-US" dirty="0"/>
              <a:t> 선점하면 바꿀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A6D9AC7-9FCD-7D80-8E39-8063779A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73" y="3838180"/>
            <a:ext cx="8015767" cy="1752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0628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19B5-26FF-60D0-64FB-EA8F27C9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정보클래스 </a:t>
            </a:r>
            <a:r>
              <a:rPr lang="en-US" altLang="ko-KR" dirty="0"/>
              <a:t>– DNS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FA8DA-7ED4-EB9A-885D-2155EBF8FDF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5410200"/>
            <a:ext cx="11161945" cy="1187152"/>
          </a:xfrm>
        </p:spPr>
        <p:txBody>
          <a:bodyPr/>
          <a:lstStyle/>
          <a:p>
            <a:r>
              <a:rPr lang="ko-KR" altLang="en-US" dirty="0"/>
              <a:t>결과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네이버의 여러 </a:t>
            </a:r>
            <a:r>
              <a:rPr lang="en-US" altLang="ko-KR" dirty="0"/>
              <a:t>IP</a:t>
            </a:r>
            <a:r>
              <a:rPr lang="ko-KR" altLang="en-US" dirty="0"/>
              <a:t>가 출력됨</a:t>
            </a:r>
            <a:r>
              <a:rPr lang="en-US" altLang="ko-KR" dirty="0"/>
              <a:t>, </a:t>
            </a:r>
            <a:r>
              <a:rPr lang="ko-KR" altLang="en-US" dirty="0"/>
              <a:t>지역마다 다른 여러 개 </a:t>
            </a:r>
            <a:r>
              <a:rPr lang="en-US" altLang="ko-KR" dirty="0"/>
              <a:t>IP </a:t>
            </a:r>
            <a:r>
              <a:rPr lang="ko-KR" altLang="en-US" dirty="0"/>
              <a:t>존재 알 수 있음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여러곳에</a:t>
            </a:r>
            <a:r>
              <a:rPr lang="ko-KR" altLang="en-US" dirty="0"/>
              <a:t> 접속주소를 </a:t>
            </a:r>
            <a:r>
              <a:rPr lang="ko-KR" altLang="en-US" dirty="0" err="1"/>
              <a:t>분산배치해</a:t>
            </a:r>
            <a:r>
              <a:rPr lang="ko-KR" altLang="en-US" dirty="0"/>
              <a:t> 트래픽 분리</a:t>
            </a:r>
            <a:endParaRPr lang="en-US" altLang="ko-KR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768629B-D8F0-CCE8-F61D-65CE078A4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68"/>
          <a:stretch/>
        </p:blipFill>
        <p:spPr>
          <a:xfrm>
            <a:off x="381000" y="990600"/>
            <a:ext cx="9251933" cy="41148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5723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19B5-26FF-60D0-64FB-EA8F27C9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정보클래스 </a:t>
            </a:r>
            <a:r>
              <a:rPr lang="en-US" altLang="ko-KR" dirty="0"/>
              <a:t>- </a:t>
            </a:r>
            <a:r>
              <a:rPr lang="en-US" altLang="ko-KR" dirty="0" err="1"/>
              <a:t>IPHostEntry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FA8DA-7ED4-EB9A-885D-2155EBF8FD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역할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도메인명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  <a:r>
              <a:rPr lang="en-US" altLang="ko-KR" dirty="0"/>
              <a:t>)</a:t>
            </a:r>
            <a:r>
              <a:rPr lang="ko-KR" altLang="en-US" dirty="0"/>
              <a:t>를 저장하는 컨테이너</a:t>
            </a:r>
            <a:endParaRPr lang="en-US" altLang="ko-KR" dirty="0"/>
          </a:p>
          <a:p>
            <a:r>
              <a:rPr lang="en-US" altLang="ko-KR" dirty="0"/>
              <a:t>DNS</a:t>
            </a:r>
            <a:r>
              <a:rPr lang="ko-KR" altLang="en-US" dirty="0"/>
              <a:t>와 연결하여 사용</a:t>
            </a:r>
            <a:br>
              <a:rPr lang="en-US" altLang="ko-KR" dirty="0"/>
            </a:br>
            <a:r>
              <a:rPr lang="en-US" altLang="ko-KR" dirty="0" err="1"/>
              <a:t>IPHostEntry</a:t>
            </a:r>
            <a:r>
              <a:rPr lang="en-US" altLang="ko-KR" dirty="0"/>
              <a:t> </a:t>
            </a:r>
            <a:r>
              <a:rPr lang="en-US" altLang="ko-KR" dirty="0" err="1"/>
              <a:t>Hostinfo</a:t>
            </a:r>
            <a:r>
              <a:rPr lang="en-US" altLang="ko-KR" dirty="0"/>
              <a:t> = </a:t>
            </a:r>
            <a:r>
              <a:rPr lang="en-US" altLang="ko-KR" dirty="0" err="1"/>
              <a:t>dns.GetHostEntry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www.naver.com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public </a:t>
            </a:r>
            <a:r>
              <a:rPr lang="en-US" altLang="ko-KR" dirty="0" err="1"/>
              <a:t>IPAddress</a:t>
            </a:r>
            <a:r>
              <a:rPr lang="en-US" altLang="ko-KR" dirty="0"/>
              <a:t>[] </a:t>
            </a:r>
            <a:r>
              <a:rPr lang="en-US" altLang="ko-KR" dirty="0" err="1"/>
              <a:t>AddressList</a:t>
            </a:r>
            <a:r>
              <a:rPr lang="en-US" altLang="ko-KR" dirty="0"/>
              <a:t> {get; set;}</a:t>
            </a:r>
            <a:br>
              <a:rPr lang="en-US" altLang="ko-KR" dirty="0"/>
            </a:br>
            <a:r>
              <a:rPr lang="ko-KR" altLang="en-US" dirty="0"/>
              <a:t>다수의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주소 저장도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public string </a:t>
            </a:r>
            <a:r>
              <a:rPr lang="en-US" altLang="ko-KR" dirty="0" err="1"/>
              <a:t>HostName</a:t>
            </a:r>
            <a:r>
              <a:rPr lang="en-US" altLang="ko-KR" dirty="0"/>
              <a:t> {get; set;}</a:t>
            </a:r>
            <a:br>
              <a:rPr lang="en-US" altLang="ko-KR" dirty="0"/>
            </a:br>
            <a:r>
              <a:rPr lang="ko-KR" altLang="en-US" dirty="0"/>
              <a:t>호스트명을 설정 또는 얻기 </a:t>
            </a:r>
            <a:r>
              <a:rPr lang="en-US" altLang="ko-KR" dirty="0"/>
              <a:t>(</a:t>
            </a:r>
            <a:r>
              <a:rPr lang="ko-KR" altLang="en-US" dirty="0" err="1"/>
              <a:t>컴이름</a:t>
            </a:r>
            <a:r>
              <a:rPr lang="en-US" altLang="ko-KR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705984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</TotalTime>
  <Words>635</Words>
  <Application>Microsoft Office PowerPoint</Application>
  <PresentationFormat>와이드스크린</PresentationFormat>
  <Paragraphs>106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HY견고딕</vt:lpstr>
      <vt:lpstr>굴림</vt:lpstr>
      <vt:lpstr>맑은 고딕</vt:lpstr>
      <vt:lpstr>Arial</vt:lpstr>
      <vt:lpstr>Verdana</vt:lpstr>
      <vt:lpstr>Wingdings</vt:lpstr>
      <vt:lpstr>1_Office 테마</vt:lpstr>
      <vt:lpstr>03 소켓 프로그래밍</vt:lpstr>
      <vt:lpstr>로직 프로그래밍 vs 서버 프로그래밍</vt:lpstr>
      <vt:lpstr>네트워크 클래스 지도</vt:lpstr>
      <vt:lpstr>정보클래스</vt:lpstr>
      <vt:lpstr>정보클래스 - IPAddress</vt:lpstr>
      <vt:lpstr>정보클래스 – IPAddress 실습</vt:lpstr>
      <vt:lpstr>정보클래스 - DNS</vt:lpstr>
      <vt:lpstr>정보클래스 – DNS 실습</vt:lpstr>
      <vt:lpstr>정보클래스 - IPHostEntry</vt:lpstr>
      <vt:lpstr>정보클래스 IPEndPoint</vt:lpstr>
      <vt:lpstr>정보클래스 – IPEndPoint 실습</vt:lpstr>
      <vt:lpstr>정보클래스 – IPEndPoint 실습 2</vt:lpstr>
      <vt:lpstr>연결클래스</vt:lpstr>
      <vt:lpstr>연결클래스 – TcpListener 1</vt:lpstr>
      <vt:lpstr>연결클래스 – TcpListener 2</vt:lpstr>
      <vt:lpstr>연결클래스 – TcpListener 3</vt:lpstr>
      <vt:lpstr>연결클래스 – TcpListener 실습</vt:lpstr>
      <vt:lpstr>연결클래스 – TcpListener 실습</vt:lpstr>
      <vt:lpstr>연결클래스 – TcpClient</vt:lpstr>
      <vt:lpstr>연결클래스 – TcpClient 실습 1</vt:lpstr>
      <vt:lpstr>연결클래스 – TcpClient 활용</vt:lpstr>
      <vt:lpstr>연결클래스 – TcpClient 연결요청 메소드</vt:lpstr>
      <vt:lpstr>연결클래스 – 최종 서버 </vt:lpstr>
      <vt:lpstr>연결클래스 – 최종 서버 </vt:lpstr>
      <vt:lpstr>연결클래스 – 최종 클라이언트</vt:lpstr>
      <vt:lpstr>연결클래스 – 최종 클라이언트</vt:lpstr>
      <vt:lpstr>서버 – 클라이언트 연결 결과</vt:lpstr>
      <vt:lpstr>다음은?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한빛아카데미(주)</dc:creator>
  <cp:lastModifiedBy>홍석 최</cp:lastModifiedBy>
  <cp:revision>71</cp:revision>
  <cp:lastPrinted>1601-01-01T00:00:00Z</cp:lastPrinted>
  <dcterms:created xsi:type="dcterms:W3CDTF">1601-01-01T00:00:00Z</dcterms:created>
  <dcterms:modified xsi:type="dcterms:W3CDTF">2023-07-18T22:13:08Z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